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1" r:id="rId4"/>
    <p:sldId id="267" r:id="rId5"/>
    <p:sldId id="262" r:id="rId6"/>
    <p:sldId id="279" r:id="rId7"/>
    <p:sldId id="265" r:id="rId8"/>
    <p:sldId id="259" r:id="rId9"/>
    <p:sldId id="268" r:id="rId10"/>
    <p:sldId id="270" r:id="rId11"/>
    <p:sldId id="263" r:id="rId12"/>
    <p:sldId id="275" r:id="rId13"/>
    <p:sldId id="274" r:id="rId14"/>
    <p:sldId id="272" r:id="rId15"/>
    <p:sldId id="277" r:id="rId16"/>
    <p:sldId id="27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8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4:51.791"/>
    </inkml:context>
    <inkml:brush xml:id="br0">
      <inkml:brushProperty name="width" value="0.35" units="cm"/>
      <inkml:brushProperty name="height" value="0.35" units="cm"/>
      <inkml:brushProperty name="color" value="#FFFFFF"/>
    </inkml:brush>
  </inkml:definitions>
  <inkml:trace contextRef="#ctx0" brushRef="#br0">126 156 24575,'0'-10'-382,"0"0"-1,0 0 1,1 0-1,1 0 0,0 0 1,6-18-1,-6 23 496,0 1 0,0 0 0,1 0 0,-1 0 0,1 0 0,0 1 0,0-1 0,0 1 0,1-1 0,-1 1 0,1 0 0,0 1 0,0-1 0,0 1 0,0-1 0,9-2 0,-10 3-76,0 1 0,0 0 0,0 0 0,0 0 0,0 1 0,0-1 0,0 1-1,0 0 1,0 0 0,1 0 0,-1 0 0,0 0 0,0 1 0,0-1 0,3 2 0,-4-1-30,0 0 0,0 0 0,0 0 1,0 0-1,0 1 0,0-1 0,-1 1 1,1-1-1,0 1 0,-1 0 0,0 0 1,1-1-1,-1 1 0,0 0 0,0 0 1,0 0-1,0 0 0,0 1 0,-1-1 1,1 0-1,0 0 0,-1 3 0,2 5-7,-2-1 0,1 1 0,-1-1 0,-1 1 0,0 0 0,0-1 0,-1 0 0,0 1 0,0-1 0,-1 0 0,0 0 0,-1 0 0,0 0 0,-1-1 0,1 0 0,-1 0 0,-12 14 0,10-14 0,0 1 0,-1-1 0,0 0 0,-1-1 0,0 0 0,0 0 0,0-1 0,-1 0 0,0-1 0,0 0 0,-1 0 0,1-1 0,-1-1 0,0 0 0,-12 2 0,13-4 0,-29 5 0,38-6 0,0 0 0,0 0 0,0 0 0,0 1 0,0-1 0,0 0 0,0 1 0,0-1 0,0 1 0,0-1 0,0 1 0,0-1 0,0 1 0,1 0 0,-1-1 0,0 1 0,0 0 0,1 0 0,-1 0 0,0 0 0,1-1 0,-1 1 0,1 0 0,-1 0 0,1 0 0,0 0 0,-1 2 0,1-2 0,0-1 0,1 1 0,-1 0 0,1 0 0,-1 0 0,0-1 0,1 1 0,-1 0 0,1 0 0,0-1 0,-1 1 0,1-1 0,0 1 0,-1 0 0,1-1 0,0 1 0,0-1 0,-1 0 0,1 1 0,0-1 0,0 1 0,0-1 0,-1 0 0,1 0 0,0 0 0,0 1 0,1-1 0,29 4 0,-27-3 0,31 2 0,1-1 0,36-3 0,-54-1 0,0 0 0,-1-1 0,1-1 0,-1 0 0,0-1 0,17-8 0,-30 11 0,0 0 0,-1 0 0,1 0 0,-1 0 0,1-1 0,-1 0 0,0 1 0,0-1 0,0 0 0,0-1 0,-1 1 0,1 0 0,-1-1 0,0 1 0,0-1 0,0 0 0,0 0 0,-1 0 0,0 0 0,1 0 0,-1 0 0,-1 0 0,1 0 0,-1 0 0,1 0 0,-1 0 0,-1-1 0,1 1 0,0 0 0,-1 0 0,0 0 0,-1-5 0,0 3 0,0-1 0,0 1 0,-1-1 0,0 1 0,0 0 0,0 0 0,-1 1 0,0-1 0,0 1 0,0 0 0,-1 0 0,0 0 0,0 0 0,0 1 0,0 0 0,-1 0 0,0 0 0,1 1 0,-11-4 0,6 3 0,0 1 0,0 1 0,-1 0 0,1 0 0,-1 1 0,0 0 0,1 1 0,-1 0 0,-18 3 0,25-2 0,0-1 0,0 1 0,0 0 0,1 1 0,-1-1 0,0 1 0,0-1 0,1 1 0,-1 0 0,1 1 0,0-1 0,0 1 0,0-1 0,0 1 0,0 0 0,0 0 0,1 0 0,-1 0 0,1 1 0,0-1 0,0 1 0,0-1 0,1 1 0,-1 0 0,1-1 0,0 1 0,0 0 0,-1 4 0,0 18-1365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5:01.810"/>
    </inkml:context>
    <inkml:brush xml:id="br0">
      <inkml:brushProperty name="width" value="0.35" units="cm"/>
      <inkml:brushProperty name="height" value="0.35" units="cm"/>
      <inkml:brushProperty name="color" value="#FFFFFF"/>
    </inkml:brush>
  </inkml:definitions>
  <inkml:trace contextRef="#ctx0" brushRef="#br0">272 239 24575,'-1'-1'0,"-1"1"0,0 0 0,0-1 0,1 1 0,-1-1 0,0 0 0,1 0 0,-1 1 0,1-1 0,-1 0 0,1-1 0,-1 1 0,1 0 0,0 0 0,-1 0 0,1-1 0,0 1 0,-2-3 0,-16-30 0,17 31 0,-6-13 0,-38-67 0,41 75 0,-1 0 0,1 0 0,-2 0 0,1 1 0,-1 0 0,-1 1 0,-11-9 0,17 13 0,-1 0 0,0 0 0,0 0 0,0 1 0,0 0 0,0 0 0,-1 0 0,1 0 0,0 0 0,-1 0 0,1 1 0,0 0 0,-1-1 0,1 1 0,0 1 0,-1-1 0,-3 1 0,5 0 0,0 0 0,0 0 0,0 0 0,-1 0 0,1 0 0,0 0 0,1 1 0,-1-1 0,0 1 0,0 0 0,1-1 0,-1 1 0,1 0 0,-1 0 0,1 0 0,0 0 0,0 0 0,0 0 0,0 1 0,0-1 0,0 0 0,1 0 0,-1 1 0,0 3 0,-1 14 0,0 0 0,1 0 0,1 1 0,4 33 0,-3-51 0,-1 0 0,1-1 0,0 1 0,-1 0 0,1 0 0,1-1 0,-1 1 0,0-1 0,1 1 0,-1-1 0,1 1 0,0-1 0,-1 0 0,1 0 0,0 0 0,1 0 0,-1 0 0,0 0 0,0 0 0,1-1 0,-1 1 0,1-1 0,0 0 0,-1 0 0,1 0 0,0 0 0,0 0 0,-1-1 0,4 1 0,10 1 0,0 0 0,-1-2 0,1 0 0,20-3 0,-7 1 0,-13 2 67,-7 0-4,0 0 0,-1-1 0,16-3 0,-22 4-152,0-1 1,1 0-1,-1 0 1,0 0-1,0 0 0,0 0 1,0 0-1,0-1 0,0 1 1,0 0-1,0-1 0,-1 0 1,1 1-1,-1-1 1,1 0-1,-1 0 0,0 0 1,2-3-1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4:40.193"/>
    </inkml:context>
    <inkml:brush xml:id="br0">
      <inkml:brushProperty name="width" value="0.35" units="cm"/>
      <inkml:brushProperty name="height" value="0.35" units="cm"/>
      <inkml:brushProperty name="color" value="#FFFFFF"/>
    </inkml:brush>
  </inkml:definitions>
  <inkml:trace contextRef="#ctx0" brushRef="#br0">161 334 24575,'-1'-19'0,"-1"1"0,-8-34 0,-1-15 0,10 56 0,-1 1 0,0-1 0,-1 1 0,0-1 0,0 1 0,-1 0 0,0 0 0,-8-13 0,3 2 0,-7-13 0,16 33 0,-1 0 0,0 0 0,0 0 0,1 0 0,-1 0 0,0 0 0,0 0 0,0 0 0,0 0 0,0 1 0,0-1 0,0 0 0,0 0 0,0 1 0,-1-1 0,1 1 0,0-1 0,0 1 0,-1 0 0,1-1 0,-3 1 0,3 0 0,0 1 0,0-1 0,0 0 0,0 1 0,0-1 0,0 1 0,0-1 0,0 1 0,0-1 0,0 1 0,1 0 0,-1 0 0,0-1 0,0 1 0,1 0 0,-1 0 0,0 0 0,1 0 0,-1 0 0,1 0 0,-1 0 0,1 0 0,-1 0 0,1 0 0,0 0 0,0 0 0,-1 2 0,-4 33 0,5-33 0,-13 99 0,7-58 0,-2 56 0,8-89 0,0 0 0,1 0 0,0-1 0,1 1 0,0 0 0,0-1 0,2 1 0,5 13 0,-7-19 0,1 0 0,0-1 0,0 1 0,0 0 0,1-1 0,-1 0 0,1 0 0,0 0 0,1 0 0,-1-1 0,1 0 0,-1 0 0,1 0 0,0 0 0,0-1 0,0 1 0,0-1 0,7 1 0,6 1 0,1-1 0,-1-1 0,1-1 0,0 0 0,0-1 0,30-5 0,-46 5-114,0-1 1,0 1-1,0-1 0,0 0 0,0 0 1,-1 0-1,1 0 0,0-1 0,0 1 1,-1-1-1,5-3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4:43.368"/>
    </inkml:context>
    <inkml:brush xml:id="br0">
      <inkml:brushProperty name="width" value="0.35" units="cm"/>
      <inkml:brushProperty name="height" value="0.35" units="cm"/>
      <inkml:brushProperty name="color" value="#FFFFFF"/>
    </inkml:brush>
  </inkml:definitions>
  <inkml:trace contextRef="#ctx0" brushRef="#br0">124 1 24575,'-7'0'0,"1"0"0,-1 0 0,1 0 0,0 1 0,0 0 0,-1 1 0,1 0 0,-11 4 0,13-4 0,0 1 0,0 0 0,0 0 0,0 0 0,1 0 0,-1 1 0,1 0 0,0-1 0,0 1 0,0 0 0,1 0 0,-4 6 0,5-8 0,0 0 0,0 0 0,0 0 0,0 0 0,0 0 0,1 0 0,-1 1 0,1-1 0,-1 0 0,1 0 0,0 1 0,0-1 0,0 0 0,0 0 0,0 1 0,0-1 0,1 0 0,0 4 0,0-4 0,0 0 0,1-1 0,-1 1 0,0-1 0,0 1 0,1-1 0,-1 1 0,1-1 0,0 1 0,-1-1 0,1 0 0,0 0 0,0 0 0,-1 0 0,1 0 0,0-1 0,0 1 0,0 0 0,0-1 0,4 1 0,2 1 0,0-1 0,0 0 0,1 0 0,-1-1 0,0 0 0,0 0 0,0-1 0,0 0 0,0 0 0,0-1 0,0 0 0,0-1 0,0 1 0,-1-2 0,1 1 0,-1-1 0,0 0 0,0 0 0,0-1 0,9-9 0,14-8-1365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4:31.495"/>
    </inkml:context>
    <inkml:brush xml:id="br0">
      <inkml:brushProperty name="width" value="0.35" units="cm"/>
      <inkml:brushProperty name="height" value="0.35" units="cm"/>
      <inkml:brushProperty name="color" value="#FFFFFF"/>
    </inkml:brush>
  </inkml:definitions>
  <inkml:trace contextRef="#ctx0" brushRef="#br0">66 1 24575,'1'21'0,"-1"-7"0,0 0 0,-4 27 0,3-37 0,0 1 0,0-1 0,0 0 0,0 0 0,-1 0 0,0-1 0,0 1 0,0 0 0,0-1 0,-1 1 0,0-1 0,1 1 0,-1-1 0,-4 3 0,4-3 0,-1 0 0,0 0 0,1 1 0,0 0 0,0-1 0,-3 6 0,6-8 0,-1-1 0,1 1 0,-1 0 0,1-1 0,0 1 0,0 0 0,-1 0 0,1-1 0,0 1 0,0 0 0,0 0 0,0 0 0,0-1 0,0 1 0,0 0 0,0 0 0,0 0 0,0-1 0,0 1 0,1 0 0,-1 0 0,0-1 0,1 1 0,-1 0 0,0 0 0,1-1 0,-1 1 0,1 0 0,-1-1 0,1 1 0,-1-1 0,1 1 0,0-1 0,-1 1 0,1-1 0,-1 1 0,1-1 0,0 1 0,0-1 0,-1 0 0,1 1 0,0-1 0,0 0 0,-1 0 0,3 0 0,12 4 0,1-1 0,-1-1 0,1 0 0,0-2 0,0 0 0,26-3 0,2 1 0,-24 2 0,-1-1 0,30-6 0,-41 5 0,0 0 0,-1 0 0,1-1 0,-1 0 0,0 0 0,0-1 0,0 0 0,0 0 0,6-6 0,20-13-1365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5:11.196"/>
    </inkml:context>
    <inkml:brush xml:id="br0">
      <inkml:brushProperty name="width" value="0.35" units="cm"/>
      <inkml:brushProperty name="height" value="0.35" units="cm"/>
      <inkml:brushProperty name="color" value="#FFFFFF"/>
    </inkml:brush>
  </inkml:definitions>
  <inkml:trace contextRef="#ctx0" brushRef="#br0">327 2 24575,'-85'-2'0,"-95"4"0,177-1 0,0 0 0,0-1 0,1 1 0,-1 0 0,0 0 0,0 0 0,1 1 0,-1-1 0,1 1 0,-1-1 0,1 1 0,0 0 0,-1 0 0,1 0 0,0 0 0,0 0 0,1 1 0,-1-1 0,0 0 0,1 1 0,-1 0 0,1-1 0,0 1 0,0 0 0,0-1 0,0 1 0,0 0 0,0 4 0,0 0 0,0 0 0,0-1 0,1 1 0,0 0 0,0 0 0,0 0 0,1-1 0,0 1 0,0 0 0,1 0 0,3 9 0,-3-14 0,0 1 0,-1 0 0,1-1 0,0 0 0,0 1 0,0-1 0,0 0 0,1 0 0,-1 0 0,0 0 0,1-1 0,0 1 0,-1 0 0,1-1 0,0 0 0,0 0 0,0 0 0,-1 0 0,1 0 0,0-1 0,5 1 0,8 1 0,-1-1 0,0-1 0,17-2 0,-12 1 0,104 0 0,45-3 0,-147 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7T15:25:18.390"/>
    </inkml:context>
    <inkml:brush xml:id="br0">
      <inkml:brushProperty name="width" value="0.35" units="cm"/>
      <inkml:brushProperty name="height" value="0.35" units="cm"/>
      <inkml:brushProperty name="color" value="#FFFFFF"/>
    </inkml:brush>
  </inkml:definitions>
  <inkml:trace contextRef="#ctx0" brushRef="#br0">328 109 24575,'-1'-1'0,"1"-1"0,0 1 0,-1-1 0,0 1 0,1 0 0,-1-1 0,0 1 0,0 0 0,0-1 0,0 1 0,0 0 0,0 0 0,0 0 0,0 0 0,0 0 0,0 0 0,-1 0 0,1 0 0,-3-1 0,-28-12 0,16 9 0,-1 1 0,0 1 0,0 1 0,0 0 0,0 1 0,-1 1 0,-22 3 0,37-3 0,-1 1 0,0-1 0,1 1 0,-1 0 0,0 1 0,1-1 0,0 1 0,-1-1 0,1 1 0,0 0 0,0 0 0,0 0 0,0 1 0,0-1 0,0 1 0,1 0 0,-1 0 0,1-1 0,-4 7 0,0 2 0,0 2 0,0-1 0,1 1 0,-3 14 0,-4 8 0,11-32 0,0 0 0,0-1 0,0 1 0,0 0 0,0 0 0,1 0 0,0 0 0,-1-1 0,1 1 0,0 0 0,0 0 0,1 4 0,0-5 0,-1-1 0,1 0 0,0 1 0,0-1 0,0 0 0,0 0 0,0 0 0,0 0 0,0 1 0,0-2 0,0 1 0,1 0 0,-1 0 0,0 0 0,1 0 0,-1-1 0,1 1 0,-1-1 0,0 1 0,1-1 0,-1 0 0,1 1 0,-1-1 0,1 0 0,2 0 0,58 2 0,-47-2 0,0 0 0,1 1 0,26 5 0,-25-2 0,0 0 0,1-1 0,0-1 0,0-1 0,-1 0 0,1-1 0,0-1 0,0-1 0,-1-1 0,29-7 0,-43 9 0,1 0 0,-1 0 0,0-1 0,0 1 0,0-1 0,0 0 0,0 0 0,-1 0 0,1 0 0,0 0 0,-1-1 0,0 1 0,1-1 0,-1 1 0,0-1 0,0 0 0,2-4 0,-2 2 0,-1 0 0,1 0 0,-1 0 0,0 0 0,0 0 0,0 0 0,-1-1 0,0 1 0,0 0 0,-1-8 0,0 2 0,-2 0 0,1 0 0,-1 1 0,-1-1 0,0 1 0,0 0 0,-1 0 0,0 0 0,-1 1 0,-9-13 0,11 18 0,0-1 0,-1 1 0,0 0 0,1 0 0,-2 1 0,1-1 0,0 1 0,-1 0 0,1 1 0,-1-1 0,0 1 0,-7-2 0,9 3 0,-1 0 0,1 1 0,-1-1 0,1 1 0,0 0 0,-1 0 0,1 0 0,-1 0 0,1 1 0,-1 0 0,1 0 0,0 0 0,-1 0 0,1 1 0,0 0 0,0 0 0,-6 4 0,7-4 0,-1 1 0,2 0 0,-1 0 0,0 1 0,1-1 0,-1 0 0,1 1 0,0 0 0,0-1 0,1 1 0,-1 0 0,1 0 0,-1 0 0,1 0 0,-1 8 0,0 6 0,1 1 0,0 22 0,1-27 0,2 66-1365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bin"/><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customXml" Target="../ink/ink4.xml"/><Relationship Id="rId5" Type="http://schemas.openxmlformats.org/officeDocument/2006/relationships/image" Target="../media/image10.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err="1"/>
              <a:t>Perfumia</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Autofit/>
          </a:bodyPr>
          <a:lstStyle/>
          <a:p>
            <a:r>
              <a:rPr lang="en-US" sz="1200" dirty="0">
                <a:solidFill>
                  <a:schemeClr val="tx1">
                    <a:lumMod val="85000"/>
                    <a:lumOff val="15000"/>
                  </a:schemeClr>
                </a:solidFill>
              </a:rPr>
              <a:t>Prepared by: Lara Srour</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9A9237-64E1-599F-6B1F-931FD41A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43499" cy="6857998"/>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36C1-509A-D91D-E697-B07895F82A41}"/>
              </a:ext>
            </a:extLst>
          </p:cNvPr>
          <p:cNvSpPr>
            <a:spLocks noGrp="1"/>
          </p:cNvSpPr>
          <p:nvPr>
            <p:ph type="title"/>
          </p:nvPr>
        </p:nvSpPr>
        <p:spPr/>
        <p:txBody>
          <a:bodyPr/>
          <a:lstStyle/>
          <a:p>
            <a:r>
              <a:rPr lang="en-US" dirty="0"/>
              <a:t>Checkout Page</a:t>
            </a:r>
          </a:p>
        </p:txBody>
      </p:sp>
      <p:pic>
        <p:nvPicPr>
          <p:cNvPr id="5" name="Content Placeholder 4">
            <a:extLst>
              <a:ext uri="{FF2B5EF4-FFF2-40B4-BE49-F238E27FC236}">
                <a16:creationId xmlns:a16="http://schemas.microsoft.com/office/drawing/2014/main" id="{6C529891-9902-E650-0BB7-C2B9B01C3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360" y="2085976"/>
            <a:ext cx="7965280" cy="4086224"/>
          </a:xfrm>
        </p:spPr>
      </p:pic>
      <p:cxnSp>
        <p:nvCxnSpPr>
          <p:cNvPr id="7" name="Straight Arrow Connector 6">
            <a:extLst>
              <a:ext uri="{FF2B5EF4-FFF2-40B4-BE49-F238E27FC236}">
                <a16:creationId xmlns:a16="http://schemas.microsoft.com/office/drawing/2014/main" id="{8D5778E5-DC26-C84B-50E2-CB7E1B6B119C}"/>
              </a:ext>
            </a:extLst>
          </p:cNvPr>
          <p:cNvCxnSpPr/>
          <p:nvPr/>
        </p:nvCxnSpPr>
        <p:spPr>
          <a:xfrm>
            <a:off x="1771650" y="5534025"/>
            <a:ext cx="1038225" cy="2667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49C458-E5B3-BFCF-139F-C6A6F3547D73}"/>
              </a:ext>
            </a:extLst>
          </p:cNvPr>
          <p:cNvSpPr txBox="1"/>
          <p:nvPr/>
        </p:nvSpPr>
        <p:spPr>
          <a:xfrm>
            <a:off x="161925" y="4887694"/>
            <a:ext cx="1703785" cy="1200329"/>
          </a:xfrm>
          <a:prstGeom prst="rect">
            <a:avLst/>
          </a:prstGeom>
          <a:noFill/>
        </p:spPr>
        <p:txBody>
          <a:bodyPr wrap="square" rtlCol="0">
            <a:spAutoFit/>
          </a:bodyPr>
          <a:lstStyle/>
          <a:p>
            <a:pPr algn="just"/>
            <a:r>
              <a:rPr lang="en-US" dirty="0"/>
              <a:t>Enter the order info to the orders table in database</a:t>
            </a:r>
          </a:p>
        </p:txBody>
      </p:sp>
      <p:cxnSp>
        <p:nvCxnSpPr>
          <p:cNvPr id="10" name="Straight Arrow Connector 9">
            <a:extLst>
              <a:ext uri="{FF2B5EF4-FFF2-40B4-BE49-F238E27FC236}">
                <a16:creationId xmlns:a16="http://schemas.microsoft.com/office/drawing/2014/main" id="{59AAC3D0-40DF-1A82-D132-2241269AE4F7}"/>
              </a:ext>
            </a:extLst>
          </p:cNvPr>
          <p:cNvCxnSpPr>
            <a:cxnSpLocks/>
          </p:cNvCxnSpPr>
          <p:nvPr/>
        </p:nvCxnSpPr>
        <p:spPr>
          <a:xfrm flipH="1">
            <a:off x="9239250" y="3429000"/>
            <a:ext cx="942975" cy="4667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5E1B05-9D5F-48B8-F3AC-2B76990F705D}"/>
              </a:ext>
            </a:extLst>
          </p:cNvPr>
          <p:cNvSpPr txBox="1"/>
          <p:nvPr/>
        </p:nvSpPr>
        <p:spPr>
          <a:xfrm>
            <a:off x="10078640" y="2466975"/>
            <a:ext cx="1951435" cy="1200329"/>
          </a:xfrm>
          <a:prstGeom prst="rect">
            <a:avLst/>
          </a:prstGeom>
          <a:noFill/>
        </p:spPr>
        <p:txBody>
          <a:bodyPr wrap="square" rtlCol="0">
            <a:spAutoFit/>
          </a:bodyPr>
          <a:lstStyle/>
          <a:p>
            <a:r>
              <a:rPr lang="en-US" dirty="0"/>
              <a:t>display the user’s products in cart page (checked=‘0’)</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F9986D1-4531-D9DF-7D51-1A8FFFEF141D}"/>
                  </a:ext>
                </a:extLst>
              </p14:cNvPr>
              <p14:cNvContentPartPr/>
              <p14:nvPr/>
            </p14:nvContentPartPr>
            <p14:xfrm>
              <a:off x="6863835" y="2293770"/>
              <a:ext cx="168120" cy="106200"/>
            </p14:xfrm>
          </p:contentPart>
        </mc:Choice>
        <mc:Fallback xmlns="">
          <p:pic>
            <p:nvPicPr>
              <p:cNvPr id="3" name="Ink 2">
                <a:extLst>
                  <a:ext uri="{FF2B5EF4-FFF2-40B4-BE49-F238E27FC236}">
                    <a16:creationId xmlns:a16="http://schemas.microsoft.com/office/drawing/2014/main" id="{9F9986D1-4531-D9DF-7D51-1A8FFFEF141D}"/>
                  </a:ext>
                </a:extLst>
              </p:cNvPr>
              <p:cNvPicPr/>
              <p:nvPr/>
            </p:nvPicPr>
            <p:blipFill>
              <a:blip r:embed="rId4"/>
              <a:stretch>
                <a:fillRect/>
              </a:stretch>
            </p:blipFill>
            <p:spPr>
              <a:xfrm>
                <a:off x="6800835" y="2231130"/>
                <a:ext cx="293760" cy="231840"/>
              </a:xfrm>
              <a:prstGeom prst="rect">
                <a:avLst/>
              </a:prstGeom>
            </p:spPr>
          </p:pic>
        </mc:Fallback>
      </mc:AlternateContent>
    </p:spTree>
    <p:extLst>
      <p:ext uri="{BB962C8B-B14F-4D97-AF65-F5344CB8AC3E}">
        <p14:creationId xmlns:p14="http://schemas.microsoft.com/office/powerpoint/2010/main" val="259209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0575-29C9-3F1C-5FCA-0EDE28F8163B}"/>
              </a:ext>
            </a:extLst>
          </p:cNvPr>
          <p:cNvSpPr>
            <a:spLocks noGrp="1"/>
          </p:cNvSpPr>
          <p:nvPr>
            <p:ph type="title"/>
          </p:nvPr>
        </p:nvSpPr>
        <p:spPr/>
        <p:txBody>
          <a:bodyPr/>
          <a:lstStyle/>
          <a:p>
            <a:r>
              <a:rPr lang="en-US" dirty="0"/>
              <a:t>Admin Pannel </a:t>
            </a:r>
          </a:p>
        </p:txBody>
      </p:sp>
      <p:pic>
        <p:nvPicPr>
          <p:cNvPr id="6" name="Content Placeholder 5">
            <a:extLst>
              <a:ext uri="{FF2B5EF4-FFF2-40B4-BE49-F238E27FC236}">
                <a16:creationId xmlns:a16="http://schemas.microsoft.com/office/drawing/2014/main" id="{1D782315-5009-6C5D-B8BE-F87F98AD6E1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505075" y="1973580"/>
            <a:ext cx="7455695" cy="3312795"/>
          </a:xfrm>
        </p:spPr>
      </p:pic>
      <p:cxnSp>
        <p:nvCxnSpPr>
          <p:cNvPr id="8" name="Straight Arrow Connector 7">
            <a:extLst>
              <a:ext uri="{FF2B5EF4-FFF2-40B4-BE49-F238E27FC236}">
                <a16:creationId xmlns:a16="http://schemas.microsoft.com/office/drawing/2014/main" id="{DB3C0E3E-4FB3-21E0-4F24-AAFBF17EF1A1}"/>
              </a:ext>
            </a:extLst>
          </p:cNvPr>
          <p:cNvCxnSpPr>
            <a:cxnSpLocks/>
          </p:cNvCxnSpPr>
          <p:nvPr/>
        </p:nvCxnSpPr>
        <p:spPr>
          <a:xfrm flipH="1">
            <a:off x="8824912" y="1467237"/>
            <a:ext cx="571500" cy="57721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8AE3CB9-2036-5584-25DD-038E5442AEFD}"/>
              </a:ext>
            </a:extLst>
          </p:cNvPr>
          <p:cNvSpPr txBox="1"/>
          <p:nvPr/>
        </p:nvSpPr>
        <p:spPr>
          <a:xfrm>
            <a:off x="8824912" y="1097905"/>
            <a:ext cx="2143125" cy="369332"/>
          </a:xfrm>
          <a:prstGeom prst="rect">
            <a:avLst/>
          </a:prstGeom>
          <a:noFill/>
        </p:spPr>
        <p:txBody>
          <a:bodyPr wrap="square" rtlCol="0">
            <a:spAutoFit/>
          </a:bodyPr>
          <a:lstStyle/>
          <a:p>
            <a:r>
              <a:rPr lang="en-US" dirty="0"/>
              <a:t>Admin info</a:t>
            </a:r>
          </a:p>
        </p:txBody>
      </p:sp>
      <p:cxnSp>
        <p:nvCxnSpPr>
          <p:cNvPr id="12" name="Straight Arrow Connector 11">
            <a:extLst>
              <a:ext uri="{FF2B5EF4-FFF2-40B4-BE49-F238E27FC236}">
                <a16:creationId xmlns:a16="http://schemas.microsoft.com/office/drawing/2014/main" id="{BA882042-DE66-B1A5-051C-34C3CADA8045}"/>
              </a:ext>
            </a:extLst>
          </p:cNvPr>
          <p:cNvCxnSpPr>
            <a:cxnSpLocks/>
            <a:stCxn id="14" idx="1"/>
          </p:cNvCxnSpPr>
          <p:nvPr/>
        </p:nvCxnSpPr>
        <p:spPr>
          <a:xfrm flipH="1">
            <a:off x="9201150" y="2552284"/>
            <a:ext cx="746522" cy="74405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AD1202-5DCD-F615-E0FB-1028091FF8C3}"/>
              </a:ext>
            </a:extLst>
          </p:cNvPr>
          <p:cNvSpPr txBox="1"/>
          <p:nvPr/>
        </p:nvSpPr>
        <p:spPr>
          <a:xfrm>
            <a:off x="9947672" y="2044452"/>
            <a:ext cx="2040730" cy="1015663"/>
          </a:xfrm>
          <a:prstGeom prst="rect">
            <a:avLst/>
          </a:prstGeom>
          <a:noFill/>
        </p:spPr>
        <p:txBody>
          <a:bodyPr wrap="square" rtlCol="0">
            <a:spAutoFit/>
          </a:bodyPr>
          <a:lstStyle/>
          <a:p>
            <a:pPr algn="just"/>
            <a:r>
              <a:rPr lang="en-US" sz="1500" dirty="0"/>
              <a:t>Delete product from products table in database and remove it from this page </a:t>
            </a:r>
          </a:p>
        </p:txBody>
      </p:sp>
      <p:cxnSp>
        <p:nvCxnSpPr>
          <p:cNvPr id="17" name="Straight Arrow Connector 16">
            <a:extLst>
              <a:ext uri="{FF2B5EF4-FFF2-40B4-BE49-F238E27FC236}">
                <a16:creationId xmlns:a16="http://schemas.microsoft.com/office/drawing/2014/main" id="{A1074D03-4CEE-7FC5-1136-B5DC7AF22819}"/>
              </a:ext>
            </a:extLst>
          </p:cNvPr>
          <p:cNvCxnSpPr>
            <a:cxnSpLocks/>
          </p:cNvCxnSpPr>
          <p:nvPr/>
        </p:nvCxnSpPr>
        <p:spPr>
          <a:xfrm flipH="1">
            <a:off x="8484394" y="4224384"/>
            <a:ext cx="1558529" cy="55564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06112B-A961-C6CB-5622-57543EFD83EC}"/>
              </a:ext>
            </a:extLst>
          </p:cNvPr>
          <p:cNvSpPr txBox="1"/>
          <p:nvPr/>
        </p:nvSpPr>
        <p:spPr>
          <a:xfrm>
            <a:off x="9960770" y="3947385"/>
            <a:ext cx="1733550" cy="553998"/>
          </a:xfrm>
          <a:prstGeom prst="rect">
            <a:avLst/>
          </a:prstGeom>
          <a:noFill/>
        </p:spPr>
        <p:txBody>
          <a:bodyPr wrap="square" rtlCol="0">
            <a:spAutoFit/>
          </a:bodyPr>
          <a:lstStyle/>
          <a:p>
            <a:r>
              <a:rPr lang="en-US" sz="1500" dirty="0"/>
              <a:t>To </a:t>
            </a:r>
            <a:r>
              <a:rPr lang="en-US" sz="1500" dirty="0" err="1"/>
              <a:t>product_info</a:t>
            </a:r>
            <a:r>
              <a:rPr lang="en-US" sz="1500" dirty="0"/>
              <a:t> page</a:t>
            </a:r>
          </a:p>
        </p:txBody>
      </p:sp>
      <p:pic>
        <p:nvPicPr>
          <p:cNvPr id="23" name="Content Placeholder 5">
            <a:extLst>
              <a:ext uri="{FF2B5EF4-FFF2-40B4-BE49-F238E27FC236}">
                <a16:creationId xmlns:a16="http://schemas.microsoft.com/office/drawing/2014/main" id="{E431FE4A-E5CF-C3E1-068B-FC615BE82C9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0724" t="63463" r="12880"/>
          <a:stretch/>
        </p:blipFill>
        <p:spPr>
          <a:xfrm>
            <a:off x="2505076" y="5286375"/>
            <a:ext cx="7181850" cy="1123950"/>
          </a:xfrm>
        </p:spPr>
      </p:pic>
      <p:cxnSp>
        <p:nvCxnSpPr>
          <p:cNvPr id="27" name="Straight Arrow Connector 26">
            <a:extLst>
              <a:ext uri="{FF2B5EF4-FFF2-40B4-BE49-F238E27FC236}">
                <a16:creationId xmlns:a16="http://schemas.microsoft.com/office/drawing/2014/main" id="{C89A688A-3FE7-FF97-E7B8-B3D1476902B7}"/>
              </a:ext>
            </a:extLst>
          </p:cNvPr>
          <p:cNvCxnSpPr>
            <a:cxnSpLocks/>
          </p:cNvCxnSpPr>
          <p:nvPr/>
        </p:nvCxnSpPr>
        <p:spPr>
          <a:xfrm flipH="1">
            <a:off x="9410402" y="4207055"/>
            <a:ext cx="632521" cy="164129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7462E5-C670-4FA3-BE2E-319182C6E79D}"/>
              </a:ext>
            </a:extLst>
          </p:cNvPr>
          <p:cNvSpPr txBox="1"/>
          <p:nvPr/>
        </p:nvSpPr>
        <p:spPr>
          <a:xfrm>
            <a:off x="10125075" y="5203165"/>
            <a:ext cx="1569245"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17058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9628-12B8-F7FF-4327-137E8EB3E655}"/>
              </a:ext>
            </a:extLst>
          </p:cNvPr>
          <p:cNvSpPr>
            <a:spLocks noGrp="1"/>
          </p:cNvSpPr>
          <p:nvPr>
            <p:ph type="title"/>
          </p:nvPr>
        </p:nvSpPr>
        <p:spPr/>
        <p:txBody>
          <a:bodyPr/>
          <a:lstStyle/>
          <a:p>
            <a:r>
              <a:rPr lang="en-US" dirty="0" err="1"/>
              <a:t>Product_info</a:t>
            </a:r>
            <a:r>
              <a:rPr lang="en-US" dirty="0"/>
              <a:t> Page</a:t>
            </a:r>
          </a:p>
        </p:txBody>
      </p:sp>
      <p:sp>
        <p:nvSpPr>
          <p:cNvPr id="3" name="Text Placeholder 2">
            <a:extLst>
              <a:ext uri="{FF2B5EF4-FFF2-40B4-BE49-F238E27FC236}">
                <a16:creationId xmlns:a16="http://schemas.microsoft.com/office/drawing/2014/main" id="{EF2B1A19-3705-7307-C85B-9D1239700990}"/>
              </a:ext>
            </a:extLst>
          </p:cNvPr>
          <p:cNvSpPr>
            <a:spLocks noGrp="1"/>
          </p:cNvSpPr>
          <p:nvPr>
            <p:ph type="body" idx="1"/>
          </p:nvPr>
        </p:nvSpPr>
        <p:spPr/>
        <p:txBody>
          <a:bodyPr>
            <a:normAutofit/>
          </a:bodyPr>
          <a:lstStyle/>
          <a:p>
            <a:r>
              <a:rPr lang="en-US" sz="1500" dirty="0"/>
              <a:t>From add new product button, empty form </a:t>
            </a:r>
          </a:p>
        </p:txBody>
      </p:sp>
      <p:pic>
        <p:nvPicPr>
          <p:cNvPr id="7" name="Content Placeholder 6">
            <a:extLst>
              <a:ext uri="{FF2B5EF4-FFF2-40B4-BE49-F238E27FC236}">
                <a16:creationId xmlns:a16="http://schemas.microsoft.com/office/drawing/2014/main" id="{78B219DE-5D8A-CBDD-2CF0-DD2357D16385}"/>
              </a:ext>
            </a:extLst>
          </p:cNvPr>
          <p:cNvPicPr>
            <a:picLocks noGrp="1" noChangeAspect="1"/>
          </p:cNvPicPr>
          <p:nvPr>
            <p:ph sz="half" idx="2"/>
          </p:nvPr>
        </p:nvPicPr>
        <p:blipFill>
          <a:blip r:embed="rId2"/>
          <a:stretch>
            <a:fillRect/>
          </a:stretch>
        </p:blipFill>
        <p:spPr>
          <a:xfrm>
            <a:off x="852805" y="2793682"/>
            <a:ext cx="5273675" cy="3252787"/>
          </a:xfrm>
          <a:prstGeom prst="rect">
            <a:avLst/>
          </a:prstGeom>
        </p:spPr>
      </p:pic>
      <p:sp>
        <p:nvSpPr>
          <p:cNvPr id="5" name="Text Placeholder 4">
            <a:extLst>
              <a:ext uri="{FF2B5EF4-FFF2-40B4-BE49-F238E27FC236}">
                <a16:creationId xmlns:a16="http://schemas.microsoft.com/office/drawing/2014/main" id="{9534B544-799A-E93B-989C-386D24898216}"/>
              </a:ext>
            </a:extLst>
          </p:cNvPr>
          <p:cNvSpPr>
            <a:spLocks noGrp="1"/>
          </p:cNvSpPr>
          <p:nvPr>
            <p:ph type="body" sz="quarter" idx="3"/>
          </p:nvPr>
        </p:nvSpPr>
        <p:spPr/>
        <p:txBody>
          <a:bodyPr>
            <a:normAutofit/>
          </a:bodyPr>
          <a:lstStyle/>
          <a:p>
            <a:r>
              <a:rPr lang="en-US" sz="1500" dirty="0"/>
              <a:t>From modify button, filled form from products table in database</a:t>
            </a:r>
          </a:p>
        </p:txBody>
      </p:sp>
      <p:pic>
        <p:nvPicPr>
          <p:cNvPr id="8" name="Content Placeholder 7">
            <a:extLst>
              <a:ext uri="{FF2B5EF4-FFF2-40B4-BE49-F238E27FC236}">
                <a16:creationId xmlns:a16="http://schemas.microsoft.com/office/drawing/2014/main" id="{1CC98E40-A848-9A2D-874F-72F1745DD01A}"/>
              </a:ext>
            </a:extLst>
          </p:cNvPr>
          <p:cNvPicPr>
            <a:picLocks noGrp="1" noChangeAspect="1"/>
          </p:cNvPicPr>
          <p:nvPr>
            <p:ph sz="quarter" idx="4"/>
          </p:nvPr>
        </p:nvPicPr>
        <p:blipFill>
          <a:blip r:embed="rId3"/>
          <a:stretch>
            <a:fillRect/>
          </a:stretch>
        </p:blipFill>
        <p:spPr>
          <a:xfrm>
            <a:off x="6289674" y="2793683"/>
            <a:ext cx="5445126" cy="3416618"/>
          </a:xfrm>
          <a:prstGeom prst="rect">
            <a:avLst/>
          </a:prstGeom>
        </p:spPr>
      </p:pic>
      <p:cxnSp>
        <p:nvCxnSpPr>
          <p:cNvPr id="10" name="Straight Arrow Connector 9">
            <a:extLst>
              <a:ext uri="{FF2B5EF4-FFF2-40B4-BE49-F238E27FC236}">
                <a16:creationId xmlns:a16="http://schemas.microsoft.com/office/drawing/2014/main" id="{588179DD-D441-DB9D-D86E-082BE7E0EE6E}"/>
              </a:ext>
            </a:extLst>
          </p:cNvPr>
          <p:cNvCxnSpPr>
            <a:cxnSpLocks/>
          </p:cNvCxnSpPr>
          <p:nvPr/>
        </p:nvCxnSpPr>
        <p:spPr>
          <a:xfrm>
            <a:off x="1685924" y="5545053"/>
            <a:ext cx="866775" cy="3524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6A3611-8FFA-0D26-C98E-D4FBFCBE3119}"/>
              </a:ext>
            </a:extLst>
          </p:cNvPr>
          <p:cNvSpPr txBox="1"/>
          <p:nvPr/>
        </p:nvSpPr>
        <p:spPr>
          <a:xfrm>
            <a:off x="119062" y="4501992"/>
            <a:ext cx="2000250" cy="1246495"/>
          </a:xfrm>
          <a:prstGeom prst="rect">
            <a:avLst/>
          </a:prstGeom>
          <a:noFill/>
        </p:spPr>
        <p:txBody>
          <a:bodyPr wrap="square" rtlCol="0">
            <a:spAutoFit/>
          </a:bodyPr>
          <a:lstStyle/>
          <a:p>
            <a:pPr algn="just"/>
            <a:r>
              <a:rPr lang="en-US" sz="1500" dirty="0"/>
              <a:t>If a product already in database it will update its info otherwise it will insert it as new product</a:t>
            </a:r>
          </a:p>
        </p:txBody>
      </p:sp>
    </p:spTree>
    <p:extLst>
      <p:ext uri="{BB962C8B-B14F-4D97-AF65-F5344CB8AC3E}">
        <p14:creationId xmlns:p14="http://schemas.microsoft.com/office/powerpoint/2010/main" val="2739890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BF0F-23D6-C98B-B00A-500196390B6C}"/>
              </a:ext>
            </a:extLst>
          </p:cNvPr>
          <p:cNvSpPr>
            <a:spLocks noGrp="1"/>
          </p:cNvSpPr>
          <p:nvPr>
            <p:ph type="title"/>
          </p:nvPr>
        </p:nvSpPr>
        <p:spPr/>
        <p:txBody>
          <a:bodyPr/>
          <a:lstStyle/>
          <a:p>
            <a:r>
              <a:rPr lang="en-US" dirty="0"/>
              <a:t>Orders Page </a:t>
            </a:r>
          </a:p>
        </p:txBody>
      </p:sp>
      <p:pic>
        <p:nvPicPr>
          <p:cNvPr id="6" name="Content Placeholder 5">
            <a:extLst>
              <a:ext uri="{FF2B5EF4-FFF2-40B4-BE49-F238E27FC236}">
                <a16:creationId xmlns:a16="http://schemas.microsoft.com/office/drawing/2014/main" id="{D15F2EFE-F7F8-F1DE-C5E9-6B201D3DEC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04826" y="2362200"/>
            <a:ext cx="5410200" cy="3657599"/>
          </a:xfrm>
        </p:spPr>
      </p:pic>
      <p:pic>
        <p:nvPicPr>
          <p:cNvPr id="8" name="Content Placeholder 7">
            <a:extLst>
              <a:ext uri="{FF2B5EF4-FFF2-40B4-BE49-F238E27FC236}">
                <a16:creationId xmlns:a16="http://schemas.microsoft.com/office/drawing/2014/main" id="{42C718CF-E349-8D65-3796-4426BCE787D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38433" b="88872"/>
          <a:stretch/>
        </p:blipFill>
        <p:spPr>
          <a:xfrm>
            <a:off x="6200776" y="3338017"/>
            <a:ext cx="5898199" cy="581333"/>
          </a:xfrm>
        </p:spPr>
      </p:pic>
      <p:cxnSp>
        <p:nvCxnSpPr>
          <p:cNvPr id="10" name="Straight Arrow Connector 9">
            <a:extLst>
              <a:ext uri="{FF2B5EF4-FFF2-40B4-BE49-F238E27FC236}">
                <a16:creationId xmlns:a16="http://schemas.microsoft.com/office/drawing/2014/main" id="{73FB1E44-CC4F-AFB2-619B-8C323FA634F2}"/>
              </a:ext>
            </a:extLst>
          </p:cNvPr>
          <p:cNvCxnSpPr>
            <a:cxnSpLocks/>
          </p:cNvCxnSpPr>
          <p:nvPr/>
        </p:nvCxnSpPr>
        <p:spPr>
          <a:xfrm flipH="1" flipV="1">
            <a:off x="5697854" y="4686300"/>
            <a:ext cx="857251" cy="228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C8032F-FC6F-807F-5F6D-7C5832B27988}"/>
              </a:ext>
            </a:extLst>
          </p:cNvPr>
          <p:cNvSpPr txBox="1"/>
          <p:nvPr/>
        </p:nvSpPr>
        <p:spPr>
          <a:xfrm>
            <a:off x="6791325" y="4686300"/>
            <a:ext cx="2085975" cy="1200329"/>
          </a:xfrm>
          <a:prstGeom prst="rect">
            <a:avLst/>
          </a:prstGeom>
          <a:noFill/>
        </p:spPr>
        <p:txBody>
          <a:bodyPr wrap="square" rtlCol="0">
            <a:spAutoFit/>
          </a:bodyPr>
          <a:lstStyle/>
          <a:p>
            <a:pPr algn="just"/>
            <a:r>
              <a:rPr lang="en-US" dirty="0"/>
              <a:t>The admin can change the order status when it is delivered </a:t>
            </a:r>
          </a:p>
        </p:txBody>
      </p:sp>
    </p:spTree>
    <p:extLst>
      <p:ext uri="{BB962C8B-B14F-4D97-AF65-F5344CB8AC3E}">
        <p14:creationId xmlns:p14="http://schemas.microsoft.com/office/powerpoint/2010/main" val="712943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F1F1-2B92-C153-3DEA-9BDFB143EF66}"/>
              </a:ext>
            </a:extLst>
          </p:cNvPr>
          <p:cNvSpPr>
            <a:spLocks noGrp="1"/>
          </p:cNvSpPr>
          <p:nvPr>
            <p:ph type="title"/>
          </p:nvPr>
        </p:nvSpPr>
        <p:spPr/>
        <p:txBody>
          <a:bodyPr/>
          <a:lstStyle/>
          <a:p>
            <a:r>
              <a:rPr lang="en-US" dirty="0"/>
              <a:t>Orders page</a:t>
            </a:r>
          </a:p>
        </p:txBody>
      </p:sp>
      <p:pic>
        <p:nvPicPr>
          <p:cNvPr id="5" name="Content Placeholder 4">
            <a:extLst>
              <a:ext uri="{FF2B5EF4-FFF2-40B4-BE49-F238E27FC236}">
                <a16:creationId xmlns:a16="http://schemas.microsoft.com/office/drawing/2014/main" id="{ECD0111F-C8A6-93A2-E546-50482EEFA8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9196" b="89700"/>
          <a:stretch/>
        </p:blipFill>
        <p:spPr>
          <a:xfrm>
            <a:off x="1887890" y="5299074"/>
            <a:ext cx="8763580" cy="835025"/>
          </a:xfrm>
        </p:spPr>
      </p:pic>
      <p:pic>
        <p:nvPicPr>
          <p:cNvPr id="11" name="Picture 10">
            <a:extLst>
              <a:ext uri="{FF2B5EF4-FFF2-40B4-BE49-F238E27FC236}">
                <a16:creationId xmlns:a16="http://schemas.microsoft.com/office/drawing/2014/main" id="{AA16E4F5-3B11-A6E9-0898-600588FBC14A}"/>
              </a:ext>
            </a:extLst>
          </p:cNvPr>
          <p:cNvPicPr>
            <a:picLocks noChangeAspect="1"/>
          </p:cNvPicPr>
          <p:nvPr/>
        </p:nvPicPr>
        <p:blipFill rotWithShape="1">
          <a:blip r:embed="rId3">
            <a:extLst>
              <a:ext uri="{28A0092B-C50C-407E-A947-70E740481C1C}">
                <a14:useLocalDpi xmlns:a14="http://schemas.microsoft.com/office/drawing/2010/main" val="0"/>
              </a:ext>
            </a:extLst>
          </a:blip>
          <a:srcRect l="6697" t="16638" r="8333" b="6724"/>
          <a:stretch/>
        </p:blipFill>
        <p:spPr>
          <a:xfrm>
            <a:off x="2897540" y="2014220"/>
            <a:ext cx="6123318" cy="2829560"/>
          </a:xfrm>
          <a:prstGeom prst="rect">
            <a:avLst/>
          </a:prstGeom>
        </p:spPr>
      </p:pic>
      <p:cxnSp>
        <p:nvCxnSpPr>
          <p:cNvPr id="13" name="Straight Arrow Connector 12">
            <a:extLst>
              <a:ext uri="{FF2B5EF4-FFF2-40B4-BE49-F238E27FC236}">
                <a16:creationId xmlns:a16="http://schemas.microsoft.com/office/drawing/2014/main" id="{AE8B5B66-6771-AD04-041C-BD1B8D499992}"/>
              </a:ext>
            </a:extLst>
          </p:cNvPr>
          <p:cNvCxnSpPr>
            <a:cxnSpLocks/>
          </p:cNvCxnSpPr>
          <p:nvPr/>
        </p:nvCxnSpPr>
        <p:spPr>
          <a:xfrm flipV="1">
            <a:off x="2478440" y="4572000"/>
            <a:ext cx="935320" cy="26291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6103E0-F038-2B87-BC4E-1F0E04948BB3}"/>
              </a:ext>
            </a:extLst>
          </p:cNvPr>
          <p:cNvSpPr txBox="1"/>
          <p:nvPr/>
        </p:nvSpPr>
        <p:spPr>
          <a:xfrm>
            <a:off x="1063008" y="4451365"/>
            <a:ext cx="1638300" cy="784830"/>
          </a:xfrm>
          <a:prstGeom prst="rect">
            <a:avLst/>
          </a:prstGeom>
          <a:noFill/>
        </p:spPr>
        <p:txBody>
          <a:bodyPr wrap="square" rtlCol="0">
            <a:spAutoFit/>
          </a:bodyPr>
          <a:lstStyle/>
          <a:p>
            <a:r>
              <a:rPr lang="en-US" sz="1500" dirty="0"/>
              <a:t>Update the </a:t>
            </a:r>
            <a:r>
              <a:rPr lang="en-US" sz="1500" dirty="0" err="1"/>
              <a:t>order_status</a:t>
            </a:r>
            <a:r>
              <a:rPr lang="en-US" sz="1500" dirty="0"/>
              <a:t> in orders table </a:t>
            </a:r>
          </a:p>
        </p:txBody>
      </p:sp>
    </p:spTree>
    <p:extLst>
      <p:ext uri="{BB962C8B-B14F-4D97-AF65-F5344CB8AC3E}">
        <p14:creationId xmlns:p14="http://schemas.microsoft.com/office/powerpoint/2010/main" val="247813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CC50-8AF0-9825-7BDF-24C94EBDB098}"/>
              </a:ext>
            </a:extLst>
          </p:cNvPr>
          <p:cNvSpPr>
            <a:spLocks noGrp="1"/>
          </p:cNvSpPr>
          <p:nvPr>
            <p:ph type="title"/>
          </p:nvPr>
        </p:nvSpPr>
        <p:spPr/>
        <p:txBody>
          <a:bodyPr/>
          <a:lstStyle/>
          <a:p>
            <a:r>
              <a:rPr lang="en-US" dirty="0"/>
              <a:t>Database </a:t>
            </a:r>
          </a:p>
        </p:txBody>
      </p:sp>
      <p:sp>
        <p:nvSpPr>
          <p:cNvPr id="3" name="Text Placeholder 2">
            <a:extLst>
              <a:ext uri="{FF2B5EF4-FFF2-40B4-BE49-F238E27FC236}">
                <a16:creationId xmlns:a16="http://schemas.microsoft.com/office/drawing/2014/main" id="{723F34A2-AD00-C04D-76A7-EB0010336D74}"/>
              </a:ext>
            </a:extLst>
          </p:cNvPr>
          <p:cNvSpPr>
            <a:spLocks noGrp="1"/>
          </p:cNvSpPr>
          <p:nvPr>
            <p:ph type="body" idx="1"/>
          </p:nvPr>
        </p:nvSpPr>
        <p:spPr>
          <a:xfrm>
            <a:off x="510169" y="2057400"/>
            <a:ext cx="4639736" cy="736282"/>
          </a:xfrm>
        </p:spPr>
        <p:txBody>
          <a:bodyPr>
            <a:normAutofit/>
          </a:bodyPr>
          <a:lstStyle/>
          <a:p>
            <a:r>
              <a:rPr lang="en-US" dirty="0"/>
              <a:t>Products table</a:t>
            </a:r>
          </a:p>
        </p:txBody>
      </p:sp>
      <p:pic>
        <p:nvPicPr>
          <p:cNvPr id="7" name="Content Placeholder 6">
            <a:extLst>
              <a:ext uri="{FF2B5EF4-FFF2-40B4-BE49-F238E27FC236}">
                <a16:creationId xmlns:a16="http://schemas.microsoft.com/office/drawing/2014/main" id="{E6876E4A-852E-BEF8-ECFF-FC3A521EC976}"/>
              </a:ext>
            </a:extLst>
          </p:cNvPr>
          <p:cNvPicPr>
            <a:picLocks noGrp="1" noChangeAspect="1"/>
          </p:cNvPicPr>
          <p:nvPr>
            <p:ph sz="half" idx="2"/>
          </p:nvPr>
        </p:nvPicPr>
        <p:blipFill>
          <a:blip r:embed="rId2"/>
          <a:stretch>
            <a:fillRect/>
          </a:stretch>
        </p:blipFill>
        <p:spPr>
          <a:xfrm>
            <a:off x="510169" y="2731387"/>
            <a:ext cx="5616311" cy="3564638"/>
          </a:xfrm>
          <a:prstGeom prst="rect">
            <a:avLst/>
          </a:prstGeom>
        </p:spPr>
      </p:pic>
      <p:sp>
        <p:nvSpPr>
          <p:cNvPr id="5" name="Text Placeholder 4">
            <a:extLst>
              <a:ext uri="{FF2B5EF4-FFF2-40B4-BE49-F238E27FC236}">
                <a16:creationId xmlns:a16="http://schemas.microsoft.com/office/drawing/2014/main" id="{73C672D5-6062-F035-9223-44406CBF1171}"/>
              </a:ext>
            </a:extLst>
          </p:cNvPr>
          <p:cNvSpPr>
            <a:spLocks noGrp="1"/>
          </p:cNvSpPr>
          <p:nvPr>
            <p:ph type="body" sz="quarter" idx="3"/>
          </p:nvPr>
        </p:nvSpPr>
        <p:spPr/>
        <p:txBody>
          <a:bodyPr/>
          <a:lstStyle/>
          <a:p>
            <a:r>
              <a:rPr lang="en-US" dirty="0"/>
              <a:t>Users table</a:t>
            </a:r>
          </a:p>
        </p:txBody>
      </p:sp>
      <p:pic>
        <p:nvPicPr>
          <p:cNvPr id="9" name="Content Placeholder 8">
            <a:extLst>
              <a:ext uri="{FF2B5EF4-FFF2-40B4-BE49-F238E27FC236}">
                <a16:creationId xmlns:a16="http://schemas.microsoft.com/office/drawing/2014/main" id="{9BF9D1D5-B75B-A984-453B-FAC6B4B13872}"/>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5366" t="63108" r="46851" b="13389"/>
          <a:stretch/>
        </p:blipFill>
        <p:spPr>
          <a:xfrm>
            <a:off x="6389585" y="2793682"/>
            <a:ext cx="4954689" cy="3502343"/>
          </a:xfrm>
        </p:spPr>
      </p:pic>
    </p:spTree>
    <p:extLst>
      <p:ext uri="{BB962C8B-B14F-4D97-AF65-F5344CB8AC3E}">
        <p14:creationId xmlns:p14="http://schemas.microsoft.com/office/powerpoint/2010/main" val="142080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CC50-8AF0-9825-7BDF-24C94EBDB098}"/>
              </a:ext>
            </a:extLst>
          </p:cNvPr>
          <p:cNvSpPr>
            <a:spLocks noGrp="1"/>
          </p:cNvSpPr>
          <p:nvPr>
            <p:ph type="title"/>
          </p:nvPr>
        </p:nvSpPr>
        <p:spPr/>
        <p:txBody>
          <a:bodyPr/>
          <a:lstStyle/>
          <a:p>
            <a:r>
              <a:rPr lang="en-US" dirty="0"/>
              <a:t>Database </a:t>
            </a:r>
          </a:p>
        </p:txBody>
      </p:sp>
      <p:sp>
        <p:nvSpPr>
          <p:cNvPr id="3" name="Text Placeholder 2">
            <a:extLst>
              <a:ext uri="{FF2B5EF4-FFF2-40B4-BE49-F238E27FC236}">
                <a16:creationId xmlns:a16="http://schemas.microsoft.com/office/drawing/2014/main" id="{723F34A2-AD00-C04D-76A7-EB0010336D74}"/>
              </a:ext>
            </a:extLst>
          </p:cNvPr>
          <p:cNvSpPr>
            <a:spLocks noGrp="1"/>
          </p:cNvSpPr>
          <p:nvPr>
            <p:ph type="body" idx="1"/>
          </p:nvPr>
        </p:nvSpPr>
        <p:spPr>
          <a:xfrm>
            <a:off x="510169" y="2057400"/>
            <a:ext cx="4639736" cy="736282"/>
          </a:xfrm>
        </p:spPr>
        <p:txBody>
          <a:bodyPr>
            <a:normAutofit/>
          </a:bodyPr>
          <a:lstStyle/>
          <a:p>
            <a:r>
              <a:rPr lang="en-US" dirty="0"/>
              <a:t>Orders table </a:t>
            </a:r>
          </a:p>
        </p:txBody>
      </p:sp>
      <p:sp>
        <p:nvSpPr>
          <p:cNvPr id="5" name="Text Placeholder 4">
            <a:extLst>
              <a:ext uri="{FF2B5EF4-FFF2-40B4-BE49-F238E27FC236}">
                <a16:creationId xmlns:a16="http://schemas.microsoft.com/office/drawing/2014/main" id="{73C672D5-6062-F035-9223-44406CBF1171}"/>
              </a:ext>
            </a:extLst>
          </p:cNvPr>
          <p:cNvSpPr>
            <a:spLocks noGrp="1"/>
          </p:cNvSpPr>
          <p:nvPr>
            <p:ph type="body" sz="quarter" idx="3"/>
          </p:nvPr>
        </p:nvSpPr>
        <p:spPr/>
        <p:txBody>
          <a:bodyPr/>
          <a:lstStyle/>
          <a:p>
            <a:r>
              <a:rPr lang="en-US" dirty="0"/>
              <a:t>Cart table</a:t>
            </a:r>
          </a:p>
        </p:txBody>
      </p:sp>
      <p:pic>
        <p:nvPicPr>
          <p:cNvPr id="6" name="Picture 5">
            <a:extLst>
              <a:ext uri="{FF2B5EF4-FFF2-40B4-BE49-F238E27FC236}">
                <a16:creationId xmlns:a16="http://schemas.microsoft.com/office/drawing/2014/main" id="{C7ACD2ED-7C88-7D2D-8D46-D19DA5841BE9}"/>
              </a:ext>
            </a:extLst>
          </p:cNvPr>
          <p:cNvPicPr>
            <a:picLocks noChangeAspect="1"/>
          </p:cNvPicPr>
          <p:nvPr/>
        </p:nvPicPr>
        <p:blipFill rotWithShape="1">
          <a:blip r:embed="rId2">
            <a:extLst>
              <a:ext uri="{28A0092B-C50C-407E-A947-70E740481C1C}">
                <a14:useLocalDpi xmlns:a14="http://schemas.microsoft.com/office/drawing/2010/main" val="0"/>
              </a:ext>
            </a:extLst>
          </a:blip>
          <a:srcRect l="15390" t="48690" r="30859" b="33547"/>
          <a:stretch/>
        </p:blipFill>
        <p:spPr>
          <a:xfrm>
            <a:off x="245959" y="2907983"/>
            <a:ext cx="5556457" cy="2312671"/>
          </a:xfrm>
          <a:prstGeom prst="rect">
            <a:avLst/>
          </a:prstGeom>
        </p:spPr>
      </p:pic>
      <p:pic>
        <p:nvPicPr>
          <p:cNvPr id="12" name="Picture 11">
            <a:extLst>
              <a:ext uri="{FF2B5EF4-FFF2-40B4-BE49-F238E27FC236}">
                <a16:creationId xmlns:a16="http://schemas.microsoft.com/office/drawing/2014/main" id="{2DED899C-5903-9DAB-0EB8-5467274D3B48}"/>
              </a:ext>
            </a:extLst>
          </p:cNvPr>
          <p:cNvPicPr>
            <a:picLocks noChangeAspect="1"/>
          </p:cNvPicPr>
          <p:nvPr/>
        </p:nvPicPr>
        <p:blipFill rotWithShape="1">
          <a:blip r:embed="rId3">
            <a:extLst>
              <a:ext uri="{28A0092B-C50C-407E-A947-70E740481C1C}">
                <a14:useLocalDpi xmlns:a14="http://schemas.microsoft.com/office/drawing/2010/main" val="0"/>
              </a:ext>
            </a:extLst>
          </a:blip>
          <a:srcRect l="15469" t="48355" r="50546" b="31132"/>
          <a:stretch/>
        </p:blipFill>
        <p:spPr>
          <a:xfrm>
            <a:off x="6096000" y="2957989"/>
            <a:ext cx="5819561" cy="2212658"/>
          </a:xfrm>
          <a:prstGeom prst="rect">
            <a:avLst/>
          </a:prstGeom>
        </p:spPr>
      </p:pic>
    </p:spTree>
    <p:extLst>
      <p:ext uri="{BB962C8B-B14F-4D97-AF65-F5344CB8AC3E}">
        <p14:creationId xmlns:p14="http://schemas.microsoft.com/office/powerpoint/2010/main" val="128198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9882101" y="6053915"/>
            <a:ext cx="3624349" cy="642160"/>
          </a:xfrm>
        </p:spPr>
        <p:txBody>
          <a:bodyPr>
            <a:normAutofit/>
          </a:bodyPr>
          <a:lstStyle/>
          <a:p>
            <a:r>
              <a:rPr lang="en-US" dirty="0">
                <a:solidFill>
                  <a:srgbClr val="FFFFFF"/>
                </a:solidFill>
              </a:rPr>
              <a:t>Thank You!</a:t>
            </a:r>
          </a:p>
        </p:txBody>
      </p:sp>
      <p:pic>
        <p:nvPicPr>
          <p:cNvPr id="9" name="Picture 8">
            <a:extLst>
              <a:ext uri="{FF2B5EF4-FFF2-40B4-BE49-F238E27FC236}">
                <a16:creationId xmlns:a16="http://schemas.microsoft.com/office/drawing/2014/main" id="{30EC5CC8-2187-D3A9-F9F7-4668FAC34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 y="0"/>
            <a:ext cx="12191999" cy="4953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1738-506C-6C13-8971-5E5355A3F000}"/>
              </a:ext>
            </a:extLst>
          </p:cNvPr>
          <p:cNvSpPr>
            <a:spLocks noGrp="1"/>
          </p:cNvSpPr>
          <p:nvPr>
            <p:ph type="title"/>
          </p:nvPr>
        </p:nvSpPr>
        <p:spPr>
          <a:xfrm>
            <a:off x="1148717" y="922635"/>
            <a:ext cx="4331970" cy="751622"/>
          </a:xfrm>
        </p:spPr>
        <p:txBody>
          <a:bodyPr/>
          <a:lstStyle/>
          <a:p>
            <a:r>
              <a:rPr lang="en-US" dirty="0"/>
              <a:t>Home Page</a:t>
            </a:r>
          </a:p>
        </p:txBody>
      </p:sp>
      <p:pic>
        <p:nvPicPr>
          <p:cNvPr id="5" name="Content Placeholder 4">
            <a:extLst>
              <a:ext uri="{FF2B5EF4-FFF2-40B4-BE49-F238E27FC236}">
                <a16:creationId xmlns:a16="http://schemas.microsoft.com/office/drawing/2014/main" id="{4F7DF0C9-F805-54AB-672B-832391EC7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251" y="2190750"/>
            <a:ext cx="10365251" cy="3962399"/>
          </a:xfrm>
        </p:spPr>
      </p:pic>
      <p:cxnSp>
        <p:nvCxnSpPr>
          <p:cNvPr id="7" name="Straight Arrow Connector 6">
            <a:extLst>
              <a:ext uri="{FF2B5EF4-FFF2-40B4-BE49-F238E27FC236}">
                <a16:creationId xmlns:a16="http://schemas.microsoft.com/office/drawing/2014/main" id="{174DC342-A3E3-B231-8B64-841D0E296311}"/>
              </a:ext>
            </a:extLst>
          </p:cNvPr>
          <p:cNvCxnSpPr/>
          <p:nvPr/>
        </p:nvCxnSpPr>
        <p:spPr>
          <a:xfrm>
            <a:off x="7677150" y="1162050"/>
            <a:ext cx="171450" cy="13144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DC8B6-B047-99EB-2E42-6AC2FCB5F8F6}"/>
              </a:ext>
            </a:extLst>
          </p:cNvPr>
          <p:cNvSpPr txBox="1"/>
          <p:nvPr/>
        </p:nvSpPr>
        <p:spPr>
          <a:xfrm>
            <a:off x="6762751" y="788432"/>
            <a:ext cx="1581150" cy="369332"/>
          </a:xfrm>
          <a:prstGeom prst="rect">
            <a:avLst/>
          </a:prstGeom>
          <a:noFill/>
        </p:spPr>
        <p:txBody>
          <a:bodyPr wrap="square" rtlCol="0">
            <a:spAutoFit/>
          </a:bodyPr>
          <a:lstStyle/>
          <a:p>
            <a:r>
              <a:rPr lang="en-US" dirty="0"/>
              <a:t>To login page</a:t>
            </a:r>
          </a:p>
        </p:txBody>
      </p:sp>
      <p:cxnSp>
        <p:nvCxnSpPr>
          <p:cNvPr id="10" name="Straight Arrow Connector 9">
            <a:extLst>
              <a:ext uri="{FF2B5EF4-FFF2-40B4-BE49-F238E27FC236}">
                <a16:creationId xmlns:a16="http://schemas.microsoft.com/office/drawing/2014/main" id="{6CB06E3A-37B7-9BA7-DDA6-C6B4B40D776B}"/>
              </a:ext>
            </a:extLst>
          </p:cNvPr>
          <p:cNvCxnSpPr/>
          <p:nvPr/>
        </p:nvCxnSpPr>
        <p:spPr>
          <a:xfrm flipH="1">
            <a:off x="8782050" y="1157764"/>
            <a:ext cx="457200" cy="128016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D50179-EF5B-BDD2-97A2-24BA2CE33175}"/>
              </a:ext>
            </a:extLst>
          </p:cNvPr>
          <p:cNvSpPr txBox="1"/>
          <p:nvPr/>
        </p:nvSpPr>
        <p:spPr>
          <a:xfrm>
            <a:off x="8877299" y="788432"/>
            <a:ext cx="2714625" cy="369332"/>
          </a:xfrm>
          <a:prstGeom prst="rect">
            <a:avLst/>
          </a:prstGeom>
          <a:noFill/>
        </p:spPr>
        <p:txBody>
          <a:bodyPr wrap="square" rtlCol="0">
            <a:spAutoFit/>
          </a:bodyPr>
          <a:lstStyle/>
          <a:p>
            <a:r>
              <a:rPr lang="en-US" dirty="0"/>
              <a:t>To registration page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CA6A56F-EADC-50F5-5C77-45C46EC584FB}"/>
                  </a:ext>
                </a:extLst>
              </p14:cNvPr>
              <p14:cNvContentPartPr/>
              <p14:nvPr/>
            </p14:nvContentPartPr>
            <p14:xfrm>
              <a:off x="6889035" y="2429850"/>
              <a:ext cx="142560" cy="133200"/>
            </p14:xfrm>
          </p:contentPart>
        </mc:Choice>
        <mc:Fallback xmlns="">
          <p:pic>
            <p:nvPicPr>
              <p:cNvPr id="3" name="Ink 2">
                <a:extLst>
                  <a:ext uri="{FF2B5EF4-FFF2-40B4-BE49-F238E27FC236}">
                    <a16:creationId xmlns:a16="http://schemas.microsoft.com/office/drawing/2014/main" id="{ACA6A56F-EADC-50F5-5C77-45C46EC584FB}"/>
                  </a:ext>
                </a:extLst>
              </p:cNvPr>
              <p:cNvPicPr/>
              <p:nvPr/>
            </p:nvPicPr>
            <p:blipFill>
              <a:blip r:embed="rId4"/>
              <a:stretch>
                <a:fillRect/>
              </a:stretch>
            </p:blipFill>
            <p:spPr>
              <a:xfrm>
                <a:off x="6826395" y="2367210"/>
                <a:ext cx="268200" cy="258840"/>
              </a:xfrm>
              <a:prstGeom prst="rect">
                <a:avLst/>
              </a:prstGeom>
            </p:spPr>
          </p:pic>
        </mc:Fallback>
      </mc:AlternateContent>
    </p:spTree>
    <p:extLst>
      <p:ext uri="{BB962C8B-B14F-4D97-AF65-F5344CB8AC3E}">
        <p14:creationId xmlns:p14="http://schemas.microsoft.com/office/powerpoint/2010/main" val="59531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5C48-A246-0247-DA98-9290801805F0}"/>
              </a:ext>
            </a:extLst>
          </p:cNvPr>
          <p:cNvSpPr>
            <a:spLocks noGrp="1"/>
          </p:cNvSpPr>
          <p:nvPr>
            <p:ph type="title"/>
          </p:nvPr>
        </p:nvSpPr>
        <p:spPr/>
        <p:txBody>
          <a:bodyPr/>
          <a:lstStyle/>
          <a:p>
            <a:r>
              <a:rPr lang="en-US" dirty="0"/>
              <a:t>Home page</a:t>
            </a:r>
          </a:p>
        </p:txBody>
      </p:sp>
      <p:sp>
        <p:nvSpPr>
          <p:cNvPr id="3" name="Content Placeholder 2">
            <a:extLst>
              <a:ext uri="{FF2B5EF4-FFF2-40B4-BE49-F238E27FC236}">
                <a16:creationId xmlns:a16="http://schemas.microsoft.com/office/drawing/2014/main" id="{6B59999C-EEE5-A72C-1CEE-8EFB1B1F1695}"/>
              </a:ext>
            </a:extLst>
          </p:cNvPr>
          <p:cNvSpPr>
            <a:spLocks noGrp="1"/>
          </p:cNvSpPr>
          <p:nvPr>
            <p:ph idx="1"/>
          </p:nvPr>
        </p:nvSpPr>
        <p:spPr>
          <a:xfrm>
            <a:off x="1097280" y="2108201"/>
            <a:ext cx="10058400" cy="3768724"/>
          </a:xfrm>
        </p:spPr>
        <p:txBody>
          <a:bodyPr/>
          <a:lstStyle/>
          <a:p>
            <a:r>
              <a:rPr lang="en-US" b="0" i="0" dirty="0">
                <a:solidFill>
                  <a:srgbClr val="374151"/>
                </a:solidFill>
                <a:effectLst/>
                <a:latin typeface="Söhne"/>
              </a:rPr>
              <a:t>In the header, </a:t>
            </a:r>
          </a:p>
          <a:p>
            <a:r>
              <a:rPr lang="en-US" b="0" i="0" dirty="0">
                <a:solidFill>
                  <a:srgbClr val="374151"/>
                </a:solidFill>
                <a:effectLst/>
                <a:latin typeface="Söhne"/>
              </a:rPr>
              <a:t>if a user is not logged in, the header displays "Not Logged In" along with two buttons: "Login" and "Register Now." </a:t>
            </a:r>
          </a:p>
          <a:p>
            <a:r>
              <a:rPr lang="en-US" dirty="0">
                <a:solidFill>
                  <a:srgbClr val="374151"/>
                </a:solidFill>
                <a:latin typeface="Söhne"/>
              </a:rPr>
              <a:t>If a user/admin login successfully</a:t>
            </a:r>
            <a:r>
              <a:rPr lang="en-US" b="0" i="0" dirty="0">
                <a:solidFill>
                  <a:srgbClr val="374151"/>
                </a:solidFill>
                <a:effectLst/>
                <a:latin typeface="Söhne"/>
              </a:rPr>
              <a:t>, the user/admin name and email are displayed, along with a "Logout" button.</a:t>
            </a:r>
          </a:p>
          <a:p>
            <a:r>
              <a:rPr lang="en-US" b="0" i="0" dirty="0">
                <a:solidFill>
                  <a:srgbClr val="374151"/>
                </a:solidFill>
                <a:effectLst/>
                <a:latin typeface="Söhne"/>
              </a:rPr>
              <a:t>Accessing the Cart Page: when users click on the cart icon, they are redirected to the cart page. This page allows users to review their selected products, make modifications (such as updating quantities or removing items), and proceed to the checkout process.</a:t>
            </a:r>
            <a:endParaRPr lang="en-US" dirty="0"/>
          </a:p>
        </p:txBody>
      </p:sp>
    </p:spTree>
    <p:extLst>
      <p:ext uri="{BB962C8B-B14F-4D97-AF65-F5344CB8AC3E}">
        <p14:creationId xmlns:p14="http://schemas.microsoft.com/office/powerpoint/2010/main" val="2129548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F8FF-527E-D3AD-3889-88F0DE3D8DDD}"/>
              </a:ext>
            </a:extLst>
          </p:cNvPr>
          <p:cNvSpPr>
            <a:spLocks noGrp="1"/>
          </p:cNvSpPr>
          <p:nvPr>
            <p:ph type="title"/>
          </p:nvPr>
        </p:nvSpPr>
        <p:spPr/>
        <p:txBody>
          <a:bodyPr/>
          <a:lstStyle/>
          <a:p>
            <a:r>
              <a:rPr lang="en-US" dirty="0"/>
              <a:t>Login/Registration pages</a:t>
            </a:r>
          </a:p>
        </p:txBody>
      </p:sp>
      <p:pic>
        <p:nvPicPr>
          <p:cNvPr id="6" name="Content Placeholder 5">
            <a:extLst>
              <a:ext uri="{FF2B5EF4-FFF2-40B4-BE49-F238E27FC236}">
                <a16:creationId xmlns:a16="http://schemas.microsoft.com/office/drawing/2014/main" id="{351FBD9B-9B6A-1505-18C6-1D691662FD1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2925" t="15471" r="14289" b="6018"/>
          <a:stretch/>
        </p:blipFill>
        <p:spPr>
          <a:xfrm>
            <a:off x="809625" y="2245108"/>
            <a:ext cx="5143500" cy="3623986"/>
          </a:xfrm>
        </p:spPr>
      </p:pic>
      <p:pic>
        <p:nvPicPr>
          <p:cNvPr id="20" name="Content Placeholder 19">
            <a:extLst>
              <a:ext uri="{FF2B5EF4-FFF2-40B4-BE49-F238E27FC236}">
                <a16:creationId xmlns:a16="http://schemas.microsoft.com/office/drawing/2014/main" id="{07206320-3529-FF1A-C38C-B6D3B6CD0AF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7926" y="2244725"/>
            <a:ext cx="5124449" cy="3624263"/>
          </a:xfrm>
        </p:spPr>
      </p:pic>
      <p:cxnSp>
        <p:nvCxnSpPr>
          <p:cNvPr id="8" name="Straight Arrow Connector 7">
            <a:extLst>
              <a:ext uri="{FF2B5EF4-FFF2-40B4-BE49-F238E27FC236}">
                <a16:creationId xmlns:a16="http://schemas.microsoft.com/office/drawing/2014/main" id="{2D83A41F-5FEE-8438-CA9B-93D162F17510}"/>
              </a:ext>
            </a:extLst>
          </p:cNvPr>
          <p:cNvCxnSpPr>
            <a:cxnSpLocks/>
          </p:cNvCxnSpPr>
          <p:nvPr/>
        </p:nvCxnSpPr>
        <p:spPr>
          <a:xfrm flipH="1">
            <a:off x="4314825" y="3086100"/>
            <a:ext cx="485775" cy="3429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0BE18E-54C1-6FE2-6617-4FA48AE89799}"/>
              </a:ext>
            </a:extLst>
          </p:cNvPr>
          <p:cNvSpPr txBox="1"/>
          <p:nvPr/>
        </p:nvSpPr>
        <p:spPr>
          <a:xfrm>
            <a:off x="4591050" y="2638425"/>
            <a:ext cx="857250" cy="369332"/>
          </a:xfrm>
          <a:prstGeom prst="rect">
            <a:avLst/>
          </a:prstGeom>
          <a:noFill/>
        </p:spPr>
        <p:txBody>
          <a:bodyPr wrap="square" rtlCol="0">
            <a:spAutoFit/>
          </a:bodyPr>
          <a:lstStyle/>
          <a:p>
            <a:r>
              <a:rPr lang="en-US" dirty="0"/>
              <a:t>email</a:t>
            </a:r>
          </a:p>
        </p:txBody>
      </p:sp>
      <p:cxnSp>
        <p:nvCxnSpPr>
          <p:cNvPr id="12" name="Straight Arrow Connector 11">
            <a:extLst>
              <a:ext uri="{FF2B5EF4-FFF2-40B4-BE49-F238E27FC236}">
                <a16:creationId xmlns:a16="http://schemas.microsoft.com/office/drawing/2014/main" id="{0C06A852-4A59-68EC-255C-A35F7D7F9310}"/>
              </a:ext>
            </a:extLst>
          </p:cNvPr>
          <p:cNvCxnSpPr>
            <a:cxnSpLocks/>
          </p:cNvCxnSpPr>
          <p:nvPr/>
        </p:nvCxnSpPr>
        <p:spPr>
          <a:xfrm flipH="1" flipV="1">
            <a:off x="4314825" y="3767282"/>
            <a:ext cx="342900" cy="3332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FD6474-1DF9-1378-1332-F0D66855D4DE}"/>
              </a:ext>
            </a:extLst>
          </p:cNvPr>
          <p:cNvSpPr txBox="1"/>
          <p:nvPr/>
        </p:nvSpPr>
        <p:spPr>
          <a:xfrm>
            <a:off x="4533899" y="4156710"/>
            <a:ext cx="1295400" cy="369332"/>
          </a:xfrm>
          <a:prstGeom prst="rect">
            <a:avLst/>
          </a:prstGeom>
          <a:noFill/>
        </p:spPr>
        <p:txBody>
          <a:bodyPr wrap="square" rtlCol="0">
            <a:spAutoFit/>
          </a:bodyPr>
          <a:lstStyle/>
          <a:p>
            <a:r>
              <a:rPr lang="en-US" dirty="0"/>
              <a:t>password</a:t>
            </a:r>
          </a:p>
        </p:txBody>
      </p:sp>
      <p:cxnSp>
        <p:nvCxnSpPr>
          <p:cNvPr id="16" name="Straight Arrow Connector 15">
            <a:extLst>
              <a:ext uri="{FF2B5EF4-FFF2-40B4-BE49-F238E27FC236}">
                <a16:creationId xmlns:a16="http://schemas.microsoft.com/office/drawing/2014/main" id="{3623B105-4D4D-447F-3A41-942B0FDB7C18}"/>
              </a:ext>
            </a:extLst>
          </p:cNvPr>
          <p:cNvCxnSpPr>
            <a:cxnSpLocks/>
          </p:cNvCxnSpPr>
          <p:nvPr/>
        </p:nvCxnSpPr>
        <p:spPr>
          <a:xfrm flipV="1">
            <a:off x="2476500" y="5238750"/>
            <a:ext cx="0" cy="44567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CBC519-EB57-E412-244F-9740E9F1FC46}"/>
              </a:ext>
            </a:extLst>
          </p:cNvPr>
          <p:cNvSpPr txBox="1"/>
          <p:nvPr/>
        </p:nvSpPr>
        <p:spPr>
          <a:xfrm>
            <a:off x="1800225" y="5684428"/>
            <a:ext cx="1981199" cy="369332"/>
          </a:xfrm>
          <a:prstGeom prst="rect">
            <a:avLst/>
          </a:prstGeom>
          <a:noFill/>
        </p:spPr>
        <p:txBody>
          <a:bodyPr wrap="square" rtlCol="0">
            <a:spAutoFit/>
          </a:bodyPr>
          <a:lstStyle/>
          <a:p>
            <a:r>
              <a:rPr lang="en-US" dirty="0"/>
              <a:t>To register page</a:t>
            </a:r>
          </a:p>
        </p:txBody>
      </p:sp>
      <p:cxnSp>
        <p:nvCxnSpPr>
          <p:cNvPr id="22" name="Straight Arrow Connector 21">
            <a:extLst>
              <a:ext uri="{FF2B5EF4-FFF2-40B4-BE49-F238E27FC236}">
                <a16:creationId xmlns:a16="http://schemas.microsoft.com/office/drawing/2014/main" id="{695E6259-8307-6DC2-6C48-1D7B0352E872}"/>
              </a:ext>
            </a:extLst>
          </p:cNvPr>
          <p:cNvCxnSpPr>
            <a:cxnSpLocks/>
          </p:cNvCxnSpPr>
          <p:nvPr/>
        </p:nvCxnSpPr>
        <p:spPr>
          <a:xfrm flipH="1" flipV="1">
            <a:off x="7219950" y="4592717"/>
            <a:ext cx="161925" cy="39838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EB32462-9413-B41F-86F7-CCBE47CEC6C7}"/>
              </a:ext>
            </a:extLst>
          </p:cNvPr>
          <p:cNvSpPr txBox="1"/>
          <p:nvPr/>
        </p:nvSpPr>
        <p:spPr>
          <a:xfrm>
            <a:off x="6496049" y="4876046"/>
            <a:ext cx="2990851" cy="369332"/>
          </a:xfrm>
          <a:prstGeom prst="rect">
            <a:avLst/>
          </a:prstGeom>
          <a:noFill/>
        </p:spPr>
        <p:txBody>
          <a:bodyPr wrap="square" rtlCol="0">
            <a:spAutoFit/>
          </a:bodyPr>
          <a:lstStyle/>
          <a:p>
            <a:r>
              <a:rPr lang="en-US" dirty="0"/>
              <a:t>Add user to data base</a:t>
            </a:r>
          </a:p>
        </p:txBody>
      </p:sp>
      <p:cxnSp>
        <p:nvCxnSpPr>
          <p:cNvPr id="26" name="Straight Arrow Connector 25">
            <a:extLst>
              <a:ext uri="{FF2B5EF4-FFF2-40B4-BE49-F238E27FC236}">
                <a16:creationId xmlns:a16="http://schemas.microsoft.com/office/drawing/2014/main" id="{AD4BA508-2553-6D6E-CC44-57F3F8E2BA61}"/>
              </a:ext>
            </a:extLst>
          </p:cNvPr>
          <p:cNvCxnSpPr>
            <a:cxnSpLocks/>
          </p:cNvCxnSpPr>
          <p:nvPr/>
        </p:nvCxnSpPr>
        <p:spPr>
          <a:xfrm flipH="1" flipV="1">
            <a:off x="9925050" y="5461589"/>
            <a:ext cx="161925" cy="29151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3474F2E-23E7-F4A5-2EB6-6A1DDE360B19}"/>
              </a:ext>
            </a:extLst>
          </p:cNvPr>
          <p:cNvSpPr txBox="1"/>
          <p:nvPr/>
        </p:nvSpPr>
        <p:spPr>
          <a:xfrm>
            <a:off x="9553576" y="5682431"/>
            <a:ext cx="2133600" cy="369332"/>
          </a:xfrm>
          <a:prstGeom prst="rect">
            <a:avLst/>
          </a:prstGeom>
          <a:noFill/>
        </p:spPr>
        <p:txBody>
          <a:bodyPr wrap="square" rtlCol="0">
            <a:spAutoFit/>
          </a:bodyPr>
          <a:lstStyle/>
          <a:p>
            <a:r>
              <a:rPr lang="en-US" dirty="0"/>
              <a:t>To login page</a:t>
            </a:r>
          </a:p>
        </p:txBody>
      </p:sp>
    </p:spTree>
    <p:extLst>
      <p:ext uri="{BB962C8B-B14F-4D97-AF65-F5344CB8AC3E}">
        <p14:creationId xmlns:p14="http://schemas.microsoft.com/office/powerpoint/2010/main" val="40494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2196-DAD1-D40B-60F9-EB6B6529B28E}"/>
              </a:ext>
            </a:extLst>
          </p:cNvPr>
          <p:cNvSpPr>
            <a:spLocks noGrp="1"/>
          </p:cNvSpPr>
          <p:nvPr>
            <p:ph type="title"/>
          </p:nvPr>
        </p:nvSpPr>
        <p:spPr/>
        <p:txBody>
          <a:bodyPr/>
          <a:lstStyle/>
          <a:p>
            <a:r>
              <a:rPr lang="en-US" dirty="0"/>
              <a:t>Login/Registration pages</a:t>
            </a:r>
          </a:p>
        </p:txBody>
      </p:sp>
      <p:sp>
        <p:nvSpPr>
          <p:cNvPr id="3" name="Content Placeholder 2">
            <a:extLst>
              <a:ext uri="{FF2B5EF4-FFF2-40B4-BE49-F238E27FC236}">
                <a16:creationId xmlns:a16="http://schemas.microsoft.com/office/drawing/2014/main" id="{35454F86-EB2F-9BF6-F573-D3B9A29E524F}"/>
              </a:ext>
            </a:extLst>
          </p:cNvPr>
          <p:cNvSpPr>
            <a:spLocks noGrp="1"/>
          </p:cNvSpPr>
          <p:nvPr>
            <p:ph idx="1"/>
          </p:nvPr>
        </p:nvSpPr>
        <p:spPr>
          <a:xfrm>
            <a:off x="1097280" y="1990725"/>
            <a:ext cx="10058400" cy="2847975"/>
          </a:xfrm>
        </p:spPr>
        <p:txBody>
          <a:bodyPr/>
          <a:lstStyle/>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Registration Page: Allows new users to create an account and store their information in the database.</a:t>
            </a:r>
          </a:p>
          <a:p>
            <a:pPr algn="l">
              <a:buFont typeface="Arial" panose="020B0604020202020204" pitchFamily="34" charset="0"/>
              <a:buChar char="•"/>
            </a:pPr>
            <a:r>
              <a:rPr lang="en-US" b="0" i="0" dirty="0">
                <a:solidFill>
                  <a:srgbClr val="374151"/>
                </a:solidFill>
                <a:effectLst/>
                <a:latin typeface="Söhne"/>
              </a:rPr>
              <a:t>Login Page: Provides a way for registered users to authenticate themselves and access their personalized account.</a:t>
            </a:r>
          </a:p>
          <a:p>
            <a:pPr algn="l">
              <a:buFont typeface="Arial" panose="020B0604020202020204" pitchFamily="34" charset="0"/>
              <a:buChar char="•"/>
            </a:pPr>
            <a:r>
              <a:rPr lang="en-US" b="0" i="0" dirty="0">
                <a:solidFill>
                  <a:srgbClr val="374151"/>
                </a:solidFill>
                <a:effectLst/>
                <a:latin typeface="Söhne"/>
              </a:rPr>
              <a:t>Upon successful authentication, a session is created for the user, allowing them to access their account and perform various actions, such as making orders.</a:t>
            </a:r>
          </a:p>
          <a:p>
            <a:endParaRPr lang="en-US" dirty="0"/>
          </a:p>
        </p:txBody>
      </p:sp>
    </p:spTree>
    <p:extLst>
      <p:ext uri="{BB962C8B-B14F-4D97-AF65-F5344CB8AC3E}">
        <p14:creationId xmlns:p14="http://schemas.microsoft.com/office/powerpoint/2010/main" val="117275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3355-34B3-7193-9515-6155E35B3046}"/>
              </a:ext>
            </a:extLst>
          </p:cNvPr>
          <p:cNvSpPr>
            <a:spLocks noGrp="1"/>
          </p:cNvSpPr>
          <p:nvPr>
            <p:ph type="title"/>
          </p:nvPr>
        </p:nvSpPr>
        <p:spPr/>
        <p:txBody>
          <a:bodyPr/>
          <a:lstStyle/>
          <a:p>
            <a:r>
              <a:rPr lang="en-US" dirty="0"/>
              <a:t>Home Page</a:t>
            </a:r>
            <a:r>
              <a:rPr lang="en-US" sz="1500" dirty="0"/>
              <a:t>(after a user login)</a:t>
            </a:r>
          </a:p>
        </p:txBody>
      </p:sp>
      <p:pic>
        <p:nvPicPr>
          <p:cNvPr id="5" name="Content Placeholder 4">
            <a:extLst>
              <a:ext uri="{FF2B5EF4-FFF2-40B4-BE49-F238E27FC236}">
                <a16:creationId xmlns:a16="http://schemas.microsoft.com/office/drawing/2014/main" id="{BA186CF9-AD71-3365-8711-8288619EFE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58" t="16378" r="2052"/>
          <a:stretch/>
        </p:blipFill>
        <p:spPr>
          <a:xfrm>
            <a:off x="1752600" y="2047874"/>
            <a:ext cx="8973645" cy="4238625"/>
          </a:xfrm>
        </p:spPr>
      </p:pic>
      <p:cxnSp>
        <p:nvCxnSpPr>
          <p:cNvPr id="7" name="Straight Arrow Connector 6">
            <a:extLst>
              <a:ext uri="{FF2B5EF4-FFF2-40B4-BE49-F238E27FC236}">
                <a16:creationId xmlns:a16="http://schemas.microsoft.com/office/drawing/2014/main" id="{57408F63-3577-30A5-3DE7-C6C9F1E8DC1D}"/>
              </a:ext>
            </a:extLst>
          </p:cNvPr>
          <p:cNvCxnSpPr>
            <a:cxnSpLocks/>
          </p:cNvCxnSpPr>
          <p:nvPr/>
        </p:nvCxnSpPr>
        <p:spPr>
          <a:xfrm flipH="1">
            <a:off x="8515350" y="2495550"/>
            <a:ext cx="2210895"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F7F05A-CD2A-62A1-7C92-3450EA382FA6}"/>
              </a:ext>
            </a:extLst>
          </p:cNvPr>
          <p:cNvSpPr txBox="1"/>
          <p:nvPr/>
        </p:nvSpPr>
        <p:spPr>
          <a:xfrm>
            <a:off x="10726245" y="2333625"/>
            <a:ext cx="1141905" cy="784830"/>
          </a:xfrm>
          <a:prstGeom prst="rect">
            <a:avLst/>
          </a:prstGeom>
          <a:noFill/>
        </p:spPr>
        <p:txBody>
          <a:bodyPr wrap="square" rtlCol="0">
            <a:spAutoFit/>
          </a:bodyPr>
          <a:lstStyle/>
          <a:p>
            <a:r>
              <a:rPr lang="en-US" sz="1500" dirty="0"/>
              <a:t>Logout: destroy </a:t>
            </a:r>
            <a:r>
              <a:rPr lang="en-US" sz="1500" dirty="0" err="1"/>
              <a:t>sesison</a:t>
            </a:r>
            <a:endParaRPr lang="en-US" sz="1500" dirty="0"/>
          </a:p>
        </p:txBody>
      </p:sp>
      <p:cxnSp>
        <p:nvCxnSpPr>
          <p:cNvPr id="13" name="Straight Arrow Connector 12">
            <a:extLst>
              <a:ext uri="{FF2B5EF4-FFF2-40B4-BE49-F238E27FC236}">
                <a16:creationId xmlns:a16="http://schemas.microsoft.com/office/drawing/2014/main" id="{C898ADD1-6BFE-8AAB-39F3-30E222E5B1E3}"/>
              </a:ext>
            </a:extLst>
          </p:cNvPr>
          <p:cNvCxnSpPr>
            <a:cxnSpLocks/>
          </p:cNvCxnSpPr>
          <p:nvPr/>
        </p:nvCxnSpPr>
        <p:spPr>
          <a:xfrm flipH="1">
            <a:off x="8515350" y="1632140"/>
            <a:ext cx="552450" cy="48101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902D85-B50B-AE4D-4CDD-6BF81458BE73}"/>
              </a:ext>
            </a:extLst>
          </p:cNvPr>
          <p:cNvSpPr txBox="1"/>
          <p:nvPr/>
        </p:nvSpPr>
        <p:spPr>
          <a:xfrm>
            <a:off x="9067800" y="1323976"/>
            <a:ext cx="1582245" cy="369332"/>
          </a:xfrm>
          <a:prstGeom prst="rect">
            <a:avLst/>
          </a:prstGeom>
          <a:noFill/>
        </p:spPr>
        <p:txBody>
          <a:bodyPr wrap="square" rtlCol="0">
            <a:spAutoFit/>
          </a:bodyPr>
          <a:lstStyle/>
          <a:p>
            <a:r>
              <a:rPr lang="en-US" dirty="0"/>
              <a:t>User info</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DFB0375-6B2C-F588-E653-82093156FE51}"/>
                  </a:ext>
                </a:extLst>
              </p14:cNvPr>
              <p14:cNvContentPartPr/>
              <p14:nvPr/>
            </p14:nvContentPartPr>
            <p14:xfrm>
              <a:off x="7121955" y="2295210"/>
              <a:ext cx="105840" cy="88920"/>
            </p14:xfrm>
          </p:contentPart>
        </mc:Choice>
        <mc:Fallback xmlns="">
          <p:pic>
            <p:nvPicPr>
              <p:cNvPr id="3" name="Ink 2">
                <a:extLst>
                  <a:ext uri="{FF2B5EF4-FFF2-40B4-BE49-F238E27FC236}">
                    <a16:creationId xmlns:a16="http://schemas.microsoft.com/office/drawing/2014/main" id="{DDFB0375-6B2C-F588-E653-82093156FE51}"/>
                  </a:ext>
                </a:extLst>
              </p:cNvPr>
              <p:cNvPicPr/>
              <p:nvPr/>
            </p:nvPicPr>
            <p:blipFill>
              <a:blip r:embed="rId4"/>
              <a:stretch>
                <a:fillRect/>
              </a:stretch>
            </p:blipFill>
            <p:spPr>
              <a:xfrm>
                <a:off x="7059315" y="2232210"/>
                <a:ext cx="231480" cy="214560"/>
              </a:xfrm>
              <a:prstGeom prst="rect">
                <a:avLst/>
              </a:prstGeom>
            </p:spPr>
          </p:pic>
        </mc:Fallback>
      </mc:AlternateContent>
    </p:spTree>
    <p:extLst>
      <p:ext uri="{BB962C8B-B14F-4D97-AF65-F5344CB8AC3E}">
        <p14:creationId xmlns:p14="http://schemas.microsoft.com/office/powerpoint/2010/main" val="228023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1D41-00B9-67D3-34C0-06F2E31C2D55}"/>
              </a:ext>
            </a:extLst>
          </p:cNvPr>
          <p:cNvSpPr>
            <a:spLocks noGrp="1"/>
          </p:cNvSpPr>
          <p:nvPr>
            <p:ph type="title"/>
          </p:nvPr>
        </p:nvSpPr>
        <p:spPr/>
        <p:txBody>
          <a:bodyPr/>
          <a:lstStyle/>
          <a:p>
            <a:r>
              <a:rPr lang="en-US" dirty="0"/>
              <a:t>Perfumes page </a:t>
            </a:r>
          </a:p>
        </p:txBody>
      </p:sp>
      <p:sp>
        <p:nvSpPr>
          <p:cNvPr id="3" name="Text Placeholder 2">
            <a:extLst>
              <a:ext uri="{FF2B5EF4-FFF2-40B4-BE49-F238E27FC236}">
                <a16:creationId xmlns:a16="http://schemas.microsoft.com/office/drawing/2014/main" id="{7F574531-C378-ADFE-9413-4A0EE98235ED}"/>
              </a:ext>
            </a:extLst>
          </p:cNvPr>
          <p:cNvSpPr>
            <a:spLocks noGrp="1"/>
          </p:cNvSpPr>
          <p:nvPr>
            <p:ph type="body" idx="1"/>
          </p:nvPr>
        </p:nvSpPr>
        <p:spPr/>
        <p:txBody>
          <a:bodyPr/>
          <a:lstStyle/>
          <a:p>
            <a:r>
              <a:rPr lang="en-US" dirty="0"/>
              <a:t>Women Page</a:t>
            </a:r>
          </a:p>
        </p:txBody>
      </p:sp>
      <p:pic>
        <p:nvPicPr>
          <p:cNvPr id="8" name="Content Placeholder 7">
            <a:extLst>
              <a:ext uri="{FF2B5EF4-FFF2-40B4-BE49-F238E27FC236}">
                <a16:creationId xmlns:a16="http://schemas.microsoft.com/office/drawing/2014/main" id="{D1A935B3-827B-D604-0441-03229FB85E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96963" y="2994656"/>
            <a:ext cx="4640262" cy="2837188"/>
          </a:xfrm>
        </p:spPr>
      </p:pic>
      <p:sp>
        <p:nvSpPr>
          <p:cNvPr id="5" name="Text Placeholder 4">
            <a:extLst>
              <a:ext uri="{FF2B5EF4-FFF2-40B4-BE49-F238E27FC236}">
                <a16:creationId xmlns:a16="http://schemas.microsoft.com/office/drawing/2014/main" id="{C816E2F7-1A25-B69C-DC49-B54DCCC1FF1A}"/>
              </a:ext>
            </a:extLst>
          </p:cNvPr>
          <p:cNvSpPr>
            <a:spLocks noGrp="1"/>
          </p:cNvSpPr>
          <p:nvPr>
            <p:ph type="body" sz="quarter" idx="3"/>
          </p:nvPr>
        </p:nvSpPr>
        <p:spPr/>
        <p:txBody>
          <a:bodyPr/>
          <a:lstStyle/>
          <a:p>
            <a:r>
              <a:rPr lang="en-US" dirty="0"/>
              <a:t>Men Page </a:t>
            </a:r>
          </a:p>
        </p:txBody>
      </p:sp>
      <p:pic>
        <p:nvPicPr>
          <p:cNvPr id="10" name="Content Placeholder 9">
            <a:extLst>
              <a:ext uri="{FF2B5EF4-FFF2-40B4-BE49-F238E27FC236}">
                <a16:creationId xmlns:a16="http://schemas.microsoft.com/office/drawing/2014/main" id="{B76628B5-E84A-3E1A-11CA-1162DF1ACD0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944" y="3038475"/>
            <a:ext cx="4638675" cy="2912435"/>
          </a:xfrm>
        </p:spPr>
      </p:pic>
      <p:cxnSp>
        <p:nvCxnSpPr>
          <p:cNvPr id="12" name="Straight Arrow Connector 11">
            <a:extLst>
              <a:ext uri="{FF2B5EF4-FFF2-40B4-BE49-F238E27FC236}">
                <a16:creationId xmlns:a16="http://schemas.microsoft.com/office/drawing/2014/main" id="{A72B931F-0A4C-ED7F-279E-C9EFD9885D7B}"/>
              </a:ext>
            </a:extLst>
          </p:cNvPr>
          <p:cNvCxnSpPr>
            <a:cxnSpLocks/>
          </p:cNvCxnSpPr>
          <p:nvPr/>
        </p:nvCxnSpPr>
        <p:spPr>
          <a:xfrm flipH="1" flipV="1">
            <a:off x="3533775" y="5206366"/>
            <a:ext cx="381000" cy="7445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C70A79-29AD-D0AA-D495-5406A14684A6}"/>
              </a:ext>
            </a:extLst>
          </p:cNvPr>
          <p:cNvSpPr txBox="1"/>
          <p:nvPr/>
        </p:nvSpPr>
        <p:spPr>
          <a:xfrm>
            <a:off x="3417093" y="5950910"/>
            <a:ext cx="3764757" cy="369332"/>
          </a:xfrm>
          <a:prstGeom prst="rect">
            <a:avLst/>
          </a:prstGeom>
          <a:noFill/>
        </p:spPr>
        <p:txBody>
          <a:bodyPr wrap="square" rtlCol="0">
            <a:spAutoFit/>
          </a:bodyPr>
          <a:lstStyle/>
          <a:p>
            <a:r>
              <a:rPr lang="en-US" dirty="0"/>
              <a:t>add product*1time to user cart </a:t>
            </a:r>
          </a:p>
        </p:txBody>
      </p:sp>
      <p:cxnSp>
        <p:nvCxnSpPr>
          <p:cNvPr id="18" name="Straight Arrow Connector 17">
            <a:extLst>
              <a:ext uri="{FF2B5EF4-FFF2-40B4-BE49-F238E27FC236}">
                <a16:creationId xmlns:a16="http://schemas.microsoft.com/office/drawing/2014/main" id="{469A84FE-E2C6-2556-F0FE-4B0E350B4AB0}"/>
              </a:ext>
            </a:extLst>
          </p:cNvPr>
          <p:cNvCxnSpPr>
            <a:cxnSpLocks/>
          </p:cNvCxnSpPr>
          <p:nvPr/>
        </p:nvCxnSpPr>
        <p:spPr>
          <a:xfrm flipH="1">
            <a:off x="10191750" y="4494692"/>
            <a:ext cx="657225" cy="39822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5D36985-443F-A829-956B-7B2A0E62BAF1}"/>
              </a:ext>
            </a:extLst>
          </p:cNvPr>
          <p:cNvCxnSpPr>
            <a:cxnSpLocks/>
          </p:cNvCxnSpPr>
          <p:nvPr/>
        </p:nvCxnSpPr>
        <p:spPr>
          <a:xfrm flipH="1">
            <a:off x="10366477" y="4494692"/>
            <a:ext cx="482498" cy="87264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68B6A2F-9CD2-609E-B9D8-9CF39D4B3ED8}"/>
              </a:ext>
            </a:extLst>
          </p:cNvPr>
          <p:cNvSpPr txBox="1"/>
          <p:nvPr/>
        </p:nvSpPr>
        <p:spPr>
          <a:xfrm>
            <a:off x="10191750" y="4125360"/>
            <a:ext cx="2078038" cy="369332"/>
          </a:xfrm>
          <a:prstGeom prst="rect">
            <a:avLst/>
          </a:prstGeom>
          <a:noFill/>
        </p:spPr>
        <p:txBody>
          <a:bodyPr wrap="square" rtlCol="0">
            <a:spAutoFit/>
          </a:bodyPr>
          <a:lstStyle/>
          <a:p>
            <a:r>
              <a:rPr lang="en-US" dirty="0"/>
              <a:t>To product page </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5EE6C1C-3181-AA61-6E66-E4A0C4671ABE}"/>
                  </a:ext>
                </a:extLst>
              </p14:cNvPr>
              <p14:cNvContentPartPr/>
              <p14:nvPr/>
            </p14:nvContentPartPr>
            <p14:xfrm>
              <a:off x="9352875" y="3099090"/>
              <a:ext cx="110160" cy="179640"/>
            </p14:xfrm>
          </p:contentPart>
        </mc:Choice>
        <mc:Fallback xmlns="">
          <p:pic>
            <p:nvPicPr>
              <p:cNvPr id="4" name="Ink 3">
                <a:extLst>
                  <a:ext uri="{FF2B5EF4-FFF2-40B4-BE49-F238E27FC236}">
                    <a16:creationId xmlns:a16="http://schemas.microsoft.com/office/drawing/2014/main" id="{35EE6C1C-3181-AA61-6E66-E4A0C4671ABE}"/>
                  </a:ext>
                </a:extLst>
              </p:cNvPr>
              <p:cNvPicPr/>
              <p:nvPr/>
            </p:nvPicPr>
            <p:blipFill>
              <a:blip r:embed="rId5"/>
              <a:stretch>
                <a:fillRect/>
              </a:stretch>
            </p:blipFill>
            <p:spPr>
              <a:xfrm>
                <a:off x="9290235" y="3036450"/>
                <a:ext cx="2358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0C46343-74CC-E340-A0BB-D831505675DF}"/>
                  </a:ext>
                </a:extLst>
              </p14:cNvPr>
              <p14:cNvContentPartPr/>
              <p14:nvPr/>
            </p14:nvContentPartPr>
            <p14:xfrm>
              <a:off x="3870075" y="3485730"/>
              <a:ext cx="87840" cy="50040"/>
            </p14:xfrm>
          </p:contentPart>
        </mc:Choice>
        <mc:Fallback xmlns="">
          <p:pic>
            <p:nvPicPr>
              <p:cNvPr id="6" name="Ink 5">
                <a:extLst>
                  <a:ext uri="{FF2B5EF4-FFF2-40B4-BE49-F238E27FC236}">
                    <a16:creationId xmlns:a16="http://schemas.microsoft.com/office/drawing/2014/main" id="{30C46343-74CC-E340-A0BB-D831505675DF}"/>
                  </a:ext>
                </a:extLst>
              </p:cNvPr>
              <p:cNvPicPr/>
              <p:nvPr/>
            </p:nvPicPr>
            <p:blipFill>
              <a:blip r:embed="rId7"/>
              <a:stretch>
                <a:fillRect/>
              </a:stretch>
            </p:blipFill>
            <p:spPr>
              <a:xfrm>
                <a:off x="3807435" y="3423090"/>
                <a:ext cx="213480" cy="175680"/>
              </a:xfrm>
              <a:prstGeom prst="rect">
                <a:avLst/>
              </a:prstGeom>
            </p:spPr>
          </p:pic>
        </mc:Fallback>
      </mc:AlternateContent>
    </p:spTree>
    <p:extLst>
      <p:ext uri="{BB962C8B-B14F-4D97-AF65-F5344CB8AC3E}">
        <p14:creationId xmlns:p14="http://schemas.microsoft.com/office/powerpoint/2010/main" val="288276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8C42-7AB5-6A75-CE67-ADF5BABEE9E4}"/>
              </a:ext>
            </a:extLst>
          </p:cNvPr>
          <p:cNvSpPr>
            <a:spLocks noGrp="1"/>
          </p:cNvSpPr>
          <p:nvPr>
            <p:ph type="title"/>
          </p:nvPr>
        </p:nvSpPr>
        <p:spPr/>
        <p:txBody>
          <a:bodyPr/>
          <a:lstStyle/>
          <a:p>
            <a:r>
              <a:rPr lang="en-US" dirty="0"/>
              <a:t>Product Page </a:t>
            </a:r>
          </a:p>
        </p:txBody>
      </p:sp>
      <p:pic>
        <p:nvPicPr>
          <p:cNvPr id="5" name="Content Placeholder 4">
            <a:extLst>
              <a:ext uri="{FF2B5EF4-FFF2-40B4-BE49-F238E27FC236}">
                <a16:creationId xmlns:a16="http://schemas.microsoft.com/office/drawing/2014/main" id="{77D94DB0-E953-7E08-6B7C-13D2B2E415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1140" y="2108200"/>
            <a:ext cx="7410046" cy="3760788"/>
          </a:xfrm>
        </p:spPr>
      </p:pic>
      <p:cxnSp>
        <p:nvCxnSpPr>
          <p:cNvPr id="7" name="Straight Arrow Connector 6">
            <a:extLst>
              <a:ext uri="{FF2B5EF4-FFF2-40B4-BE49-F238E27FC236}">
                <a16:creationId xmlns:a16="http://schemas.microsoft.com/office/drawing/2014/main" id="{23C1043E-6CEA-E964-FE83-F01089B0DA35}"/>
              </a:ext>
            </a:extLst>
          </p:cNvPr>
          <p:cNvCxnSpPr>
            <a:cxnSpLocks/>
          </p:cNvCxnSpPr>
          <p:nvPr/>
        </p:nvCxnSpPr>
        <p:spPr>
          <a:xfrm flipH="1">
            <a:off x="6953250" y="4297918"/>
            <a:ext cx="809625" cy="3693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8FC992-0409-E2E5-BCBD-E72DD70BC3BA}"/>
              </a:ext>
            </a:extLst>
          </p:cNvPr>
          <p:cNvSpPr txBox="1"/>
          <p:nvPr/>
        </p:nvSpPr>
        <p:spPr>
          <a:xfrm>
            <a:off x="7829550" y="4114800"/>
            <a:ext cx="2247900" cy="369332"/>
          </a:xfrm>
          <a:prstGeom prst="rect">
            <a:avLst/>
          </a:prstGeom>
          <a:noFill/>
        </p:spPr>
        <p:txBody>
          <a:bodyPr wrap="square" rtlCol="0">
            <a:spAutoFit/>
          </a:bodyPr>
          <a:lstStyle/>
          <a:p>
            <a:r>
              <a:rPr lang="en-US" dirty="0"/>
              <a:t>Adjust quantity</a:t>
            </a:r>
          </a:p>
        </p:txBody>
      </p:sp>
      <p:cxnSp>
        <p:nvCxnSpPr>
          <p:cNvPr id="13" name="Straight Arrow Connector 12">
            <a:extLst>
              <a:ext uri="{FF2B5EF4-FFF2-40B4-BE49-F238E27FC236}">
                <a16:creationId xmlns:a16="http://schemas.microsoft.com/office/drawing/2014/main" id="{500EDDC9-6BA6-B9A3-9F1B-EA4FD3BBB757}"/>
              </a:ext>
            </a:extLst>
          </p:cNvPr>
          <p:cNvCxnSpPr/>
          <p:nvPr/>
        </p:nvCxnSpPr>
        <p:spPr>
          <a:xfrm flipH="1" flipV="1">
            <a:off x="8934450" y="5667375"/>
            <a:ext cx="1143000" cy="3905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6EF554-EB7A-759A-A3BA-BF8FEA4D9500}"/>
              </a:ext>
            </a:extLst>
          </p:cNvPr>
          <p:cNvSpPr txBox="1"/>
          <p:nvPr/>
        </p:nvSpPr>
        <p:spPr>
          <a:xfrm>
            <a:off x="9993630" y="5734734"/>
            <a:ext cx="2324100" cy="646331"/>
          </a:xfrm>
          <a:prstGeom prst="rect">
            <a:avLst/>
          </a:prstGeom>
          <a:noFill/>
        </p:spPr>
        <p:txBody>
          <a:bodyPr wrap="square" rtlCol="0">
            <a:spAutoFit/>
          </a:bodyPr>
          <a:lstStyle/>
          <a:p>
            <a:r>
              <a:rPr lang="en-US" dirty="0"/>
              <a:t>add product*quantity time to cart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D807B0B-FB3B-3AEC-F162-DAD48DF7F70A}"/>
                  </a:ext>
                </a:extLst>
              </p14:cNvPr>
              <p14:cNvContentPartPr/>
              <p14:nvPr/>
            </p14:nvContentPartPr>
            <p14:xfrm>
              <a:off x="6824595" y="2313930"/>
              <a:ext cx="143280" cy="78840"/>
            </p14:xfrm>
          </p:contentPart>
        </mc:Choice>
        <mc:Fallback xmlns="">
          <p:pic>
            <p:nvPicPr>
              <p:cNvPr id="4" name="Ink 3">
                <a:extLst>
                  <a:ext uri="{FF2B5EF4-FFF2-40B4-BE49-F238E27FC236}">
                    <a16:creationId xmlns:a16="http://schemas.microsoft.com/office/drawing/2014/main" id="{DD807B0B-FB3B-3AEC-F162-DAD48DF7F70A}"/>
                  </a:ext>
                </a:extLst>
              </p:cNvPr>
              <p:cNvPicPr/>
              <p:nvPr/>
            </p:nvPicPr>
            <p:blipFill>
              <a:blip r:embed="rId4"/>
              <a:stretch>
                <a:fillRect/>
              </a:stretch>
            </p:blipFill>
            <p:spPr>
              <a:xfrm>
                <a:off x="6761955" y="2251290"/>
                <a:ext cx="268920" cy="204480"/>
              </a:xfrm>
              <a:prstGeom prst="rect">
                <a:avLst/>
              </a:prstGeom>
            </p:spPr>
          </p:pic>
        </mc:Fallback>
      </mc:AlternateContent>
    </p:spTree>
    <p:extLst>
      <p:ext uri="{BB962C8B-B14F-4D97-AF65-F5344CB8AC3E}">
        <p14:creationId xmlns:p14="http://schemas.microsoft.com/office/powerpoint/2010/main" val="405979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D180-D1C9-1D6E-EAAE-4CAE985567D4}"/>
              </a:ext>
            </a:extLst>
          </p:cNvPr>
          <p:cNvSpPr>
            <a:spLocks noGrp="1"/>
          </p:cNvSpPr>
          <p:nvPr>
            <p:ph type="title"/>
          </p:nvPr>
        </p:nvSpPr>
        <p:spPr/>
        <p:txBody>
          <a:bodyPr/>
          <a:lstStyle/>
          <a:p>
            <a:r>
              <a:rPr lang="en-US" dirty="0"/>
              <a:t>Cart Page</a:t>
            </a:r>
          </a:p>
        </p:txBody>
      </p:sp>
      <p:pic>
        <p:nvPicPr>
          <p:cNvPr id="5" name="Content Placeholder 4">
            <a:extLst>
              <a:ext uri="{FF2B5EF4-FFF2-40B4-BE49-F238E27FC236}">
                <a16:creationId xmlns:a16="http://schemas.microsoft.com/office/drawing/2014/main" id="{1732C265-FD38-22B9-8283-4961170A4C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9826" y="2108199"/>
            <a:ext cx="7658100" cy="3959225"/>
          </a:xfrm>
        </p:spPr>
      </p:pic>
      <p:cxnSp>
        <p:nvCxnSpPr>
          <p:cNvPr id="7" name="Straight Arrow Connector 6">
            <a:extLst>
              <a:ext uri="{FF2B5EF4-FFF2-40B4-BE49-F238E27FC236}">
                <a16:creationId xmlns:a16="http://schemas.microsoft.com/office/drawing/2014/main" id="{D63AB634-2472-5916-0F09-6BD7B3286389}"/>
              </a:ext>
            </a:extLst>
          </p:cNvPr>
          <p:cNvCxnSpPr/>
          <p:nvPr/>
        </p:nvCxnSpPr>
        <p:spPr>
          <a:xfrm>
            <a:off x="6496050" y="5762625"/>
            <a:ext cx="952500" cy="1143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FD7DD6-DC71-F08A-F2A7-AB143A5E7593}"/>
              </a:ext>
            </a:extLst>
          </p:cNvPr>
          <p:cNvSpPr txBox="1"/>
          <p:nvPr/>
        </p:nvSpPr>
        <p:spPr>
          <a:xfrm>
            <a:off x="4648200" y="5353050"/>
            <a:ext cx="1743075" cy="646331"/>
          </a:xfrm>
          <a:prstGeom prst="rect">
            <a:avLst/>
          </a:prstGeom>
          <a:noFill/>
        </p:spPr>
        <p:txBody>
          <a:bodyPr wrap="square" rtlCol="0">
            <a:spAutoFit/>
          </a:bodyPr>
          <a:lstStyle/>
          <a:p>
            <a:r>
              <a:rPr lang="en-US" dirty="0"/>
              <a:t>Update the data in the cart table</a:t>
            </a:r>
          </a:p>
        </p:txBody>
      </p:sp>
      <p:cxnSp>
        <p:nvCxnSpPr>
          <p:cNvPr id="10" name="Straight Arrow Connector 9">
            <a:extLst>
              <a:ext uri="{FF2B5EF4-FFF2-40B4-BE49-F238E27FC236}">
                <a16:creationId xmlns:a16="http://schemas.microsoft.com/office/drawing/2014/main" id="{08CA1741-569A-F639-9722-33582A45A5A8}"/>
              </a:ext>
            </a:extLst>
          </p:cNvPr>
          <p:cNvCxnSpPr>
            <a:cxnSpLocks/>
          </p:cNvCxnSpPr>
          <p:nvPr/>
        </p:nvCxnSpPr>
        <p:spPr>
          <a:xfrm flipH="1">
            <a:off x="9277351" y="5619750"/>
            <a:ext cx="895350" cy="2000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326880-B108-08DA-16B6-CC6107572B9F}"/>
              </a:ext>
            </a:extLst>
          </p:cNvPr>
          <p:cNvSpPr txBox="1"/>
          <p:nvPr/>
        </p:nvSpPr>
        <p:spPr>
          <a:xfrm>
            <a:off x="10172701" y="5144094"/>
            <a:ext cx="1838325" cy="923330"/>
          </a:xfrm>
          <a:prstGeom prst="rect">
            <a:avLst/>
          </a:prstGeom>
          <a:noFill/>
        </p:spPr>
        <p:txBody>
          <a:bodyPr wrap="square" rtlCol="0">
            <a:spAutoFit/>
          </a:bodyPr>
          <a:lstStyle/>
          <a:p>
            <a:r>
              <a:rPr lang="en-US" dirty="0"/>
              <a:t>Update the cart page &amp; go to checkout page </a:t>
            </a:r>
          </a:p>
        </p:txBody>
      </p:sp>
      <p:cxnSp>
        <p:nvCxnSpPr>
          <p:cNvPr id="14" name="Straight Arrow Connector 13">
            <a:extLst>
              <a:ext uri="{FF2B5EF4-FFF2-40B4-BE49-F238E27FC236}">
                <a16:creationId xmlns:a16="http://schemas.microsoft.com/office/drawing/2014/main" id="{138ED634-1CA5-7BBF-326C-3E81AB70825B}"/>
              </a:ext>
            </a:extLst>
          </p:cNvPr>
          <p:cNvCxnSpPr>
            <a:cxnSpLocks/>
          </p:cNvCxnSpPr>
          <p:nvPr/>
        </p:nvCxnSpPr>
        <p:spPr>
          <a:xfrm flipH="1">
            <a:off x="7267575" y="3212127"/>
            <a:ext cx="514350" cy="59882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039D3D-B514-4B29-3DB0-5C4AA47AA166}"/>
              </a:ext>
            </a:extLst>
          </p:cNvPr>
          <p:cNvSpPr txBox="1"/>
          <p:nvPr/>
        </p:nvSpPr>
        <p:spPr>
          <a:xfrm>
            <a:off x="7781925" y="2641312"/>
            <a:ext cx="3609975" cy="646331"/>
          </a:xfrm>
          <a:prstGeom prst="rect">
            <a:avLst/>
          </a:prstGeom>
          <a:noFill/>
        </p:spPr>
        <p:txBody>
          <a:bodyPr wrap="square" rtlCol="0">
            <a:spAutoFit/>
          </a:bodyPr>
          <a:lstStyle/>
          <a:p>
            <a:r>
              <a:rPr lang="en-US" dirty="0"/>
              <a:t>If quantity 0 after update it will be removed from cart table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D1FB42F-B2C2-4797-B952-47D26B28DE20}"/>
                  </a:ext>
                </a:extLst>
              </p14:cNvPr>
              <p14:cNvContentPartPr/>
              <p14:nvPr/>
            </p14:nvContentPartPr>
            <p14:xfrm>
              <a:off x="6835395" y="2323290"/>
              <a:ext cx="173520" cy="69840"/>
            </p14:xfrm>
          </p:contentPart>
        </mc:Choice>
        <mc:Fallback xmlns="">
          <p:pic>
            <p:nvPicPr>
              <p:cNvPr id="3" name="Ink 2">
                <a:extLst>
                  <a:ext uri="{FF2B5EF4-FFF2-40B4-BE49-F238E27FC236}">
                    <a16:creationId xmlns:a16="http://schemas.microsoft.com/office/drawing/2014/main" id="{DD1FB42F-B2C2-4797-B952-47D26B28DE20}"/>
                  </a:ext>
                </a:extLst>
              </p:cNvPr>
              <p:cNvPicPr/>
              <p:nvPr/>
            </p:nvPicPr>
            <p:blipFill>
              <a:blip r:embed="rId4"/>
              <a:stretch>
                <a:fillRect/>
              </a:stretch>
            </p:blipFill>
            <p:spPr>
              <a:xfrm>
                <a:off x="6772755" y="2260290"/>
                <a:ext cx="299160" cy="195480"/>
              </a:xfrm>
              <a:prstGeom prst="rect">
                <a:avLst/>
              </a:prstGeom>
            </p:spPr>
          </p:pic>
        </mc:Fallback>
      </mc:AlternateContent>
    </p:spTree>
    <p:extLst>
      <p:ext uri="{BB962C8B-B14F-4D97-AF65-F5344CB8AC3E}">
        <p14:creationId xmlns:p14="http://schemas.microsoft.com/office/powerpoint/2010/main" val="80637102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{391AA6C2-50A2-46C1-B9A1-D1E497A2BF38}tf56160789_win32</Template>
  <TotalTime>270</TotalTime>
  <Words>405</Words>
  <Application>Microsoft Office PowerPoint</Application>
  <PresentationFormat>Widescreen</PresentationFormat>
  <Paragraphs>59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Söhne</vt:lpstr>
      <vt:lpstr>1_RetrospectVTI</vt:lpstr>
      <vt:lpstr>Perfumia</vt:lpstr>
      <vt:lpstr>Home Page</vt:lpstr>
      <vt:lpstr>Home page</vt:lpstr>
      <vt:lpstr>Login/Registration pages</vt:lpstr>
      <vt:lpstr>Login/Registration pages</vt:lpstr>
      <vt:lpstr>Home Page(after a user login)</vt:lpstr>
      <vt:lpstr>Perfumes page </vt:lpstr>
      <vt:lpstr>Product Page </vt:lpstr>
      <vt:lpstr>Cart Page</vt:lpstr>
      <vt:lpstr>Checkout Page</vt:lpstr>
      <vt:lpstr>Admin Pannel </vt:lpstr>
      <vt:lpstr>Product_info Page</vt:lpstr>
      <vt:lpstr>Orders Page </vt:lpstr>
      <vt:lpstr>Orders page</vt:lpstr>
      <vt:lpstr>Database </vt:lpstr>
      <vt:lpstr>Database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Lara Srour</dc:creator>
  <cp:lastModifiedBy>Lara Srour</cp:lastModifiedBy>
  <cp:revision>6</cp:revision>
  <dcterms:created xsi:type="dcterms:W3CDTF">2023-06-27T07:52:53Z</dcterms:created>
  <dcterms:modified xsi:type="dcterms:W3CDTF">2024-12-28T19:06:30Z</dcterms:modified>
</cp:coreProperties>
</file>